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58" r:id="rId15"/>
    <p:sldId id="305" r:id="rId16"/>
    <p:sldId id="259" r:id="rId17"/>
    <p:sldId id="260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262" r:id="rId26"/>
    <p:sldId id="263" r:id="rId27"/>
    <p:sldId id="264" r:id="rId28"/>
    <p:sldId id="313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344" r:id="rId38"/>
    <p:sldId id="355" r:id="rId39"/>
    <p:sldId id="356" r:id="rId40"/>
    <p:sldId id="357" r:id="rId41"/>
    <p:sldId id="359" r:id="rId42"/>
    <p:sldId id="360" r:id="rId43"/>
    <p:sldId id="361" r:id="rId44"/>
    <p:sldId id="362" r:id="rId45"/>
    <p:sldId id="378" r:id="rId46"/>
    <p:sldId id="379" r:id="rId47"/>
    <p:sldId id="409" r:id="rId48"/>
    <p:sldId id="380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509" r:id="rId66"/>
    <p:sldId id="510" r:id="rId67"/>
    <p:sldId id="511" r:id="rId68"/>
    <p:sldId id="512" r:id="rId69"/>
    <p:sldId id="513" r:id="rId70"/>
    <p:sldId id="514" r:id="rId71"/>
    <p:sldId id="419" r:id="rId72"/>
    <p:sldId id="420" r:id="rId73"/>
    <p:sldId id="421" r:id="rId74"/>
    <p:sldId id="422" r:id="rId75"/>
    <p:sldId id="423" r:id="rId76"/>
    <p:sldId id="424" r:id="rId77"/>
    <p:sldId id="427" r:id="rId78"/>
    <p:sldId id="428" r:id="rId79"/>
    <p:sldId id="515" r:id="rId80"/>
    <p:sldId id="425" r:id="rId81"/>
    <p:sldId id="426" r:id="rId82"/>
    <p:sldId id="429" r:id="rId83"/>
    <p:sldId id="430" r:id="rId84"/>
    <p:sldId id="432" r:id="rId85"/>
    <p:sldId id="275" r:id="rId86"/>
    <p:sldId id="433" r:id="rId87"/>
    <p:sldId id="434" r:id="rId88"/>
    <p:sldId id="435" r:id="rId89"/>
    <p:sldId id="437" r:id="rId90"/>
    <p:sldId id="439" r:id="rId91"/>
    <p:sldId id="440" r:id="rId92"/>
    <p:sldId id="441" r:id="rId93"/>
    <p:sldId id="442" r:id="rId94"/>
    <p:sldId id="443" r:id="rId95"/>
    <p:sldId id="276" r:id="rId96"/>
    <p:sldId id="277" r:id="rId97"/>
    <p:sldId id="516" r:id="rId98"/>
    <p:sldId id="444" r:id="rId99"/>
    <p:sldId id="278" r:id="rId100"/>
    <p:sldId id="279" r:id="rId101"/>
    <p:sldId id="280" r:id="rId102"/>
    <p:sldId id="445" r:id="rId103"/>
    <p:sldId id="438" r:id="rId104"/>
    <p:sldId id="446" r:id="rId105"/>
    <p:sldId id="390" r:id="rId106"/>
    <p:sldId id="391" r:id="rId107"/>
    <p:sldId id="517" r:id="rId108"/>
    <p:sldId id="518" r:id="rId109"/>
    <p:sldId id="519" r:id="rId110"/>
    <p:sldId id="392" r:id="rId111"/>
    <p:sldId id="393" r:id="rId112"/>
    <p:sldId id="394" r:id="rId113"/>
    <p:sldId id="395" r:id="rId114"/>
    <p:sldId id="396" r:id="rId115"/>
    <p:sldId id="397" r:id="rId116"/>
    <p:sldId id="398" r:id="rId117"/>
    <p:sldId id="399" r:id="rId118"/>
    <p:sldId id="520" r:id="rId119"/>
    <p:sldId id="521" r:id="rId120"/>
    <p:sldId id="400" r:id="rId121"/>
    <p:sldId id="447" r:id="rId122"/>
    <p:sldId id="448" r:id="rId123"/>
    <p:sldId id="449" r:id="rId124"/>
    <p:sldId id="450" r:id="rId125"/>
    <p:sldId id="451" r:id="rId126"/>
    <p:sldId id="452" r:id="rId127"/>
    <p:sldId id="453" r:id="rId128"/>
    <p:sldId id="454" r:id="rId129"/>
    <p:sldId id="455" r:id="rId130"/>
    <p:sldId id="456" r:id="rId131"/>
    <p:sldId id="457" r:id="rId132"/>
    <p:sldId id="458" r:id="rId133"/>
    <p:sldId id="459" r:id="rId134"/>
    <p:sldId id="460" r:id="rId135"/>
    <p:sldId id="461" r:id="rId136"/>
    <p:sldId id="462" r:id="rId137"/>
    <p:sldId id="463" r:id="rId138"/>
    <p:sldId id="464" r:id="rId139"/>
    <p:sldId id="465" r:id="rId140"/>
    <p:sldId id="466" r:id="rId141"/>
    <p:sldId id="401" r:id="rId142"/>
    <p:sldId id="402" r:id="rId143"/>
    <p:sldId id="508" r:id="rId144"/>
    <p:sldId id="282" r:id="rId145"/>
    <p:sldId id="283" r:id="rId146"/>
    <p:sldId id="284" r:id="rId147"/>
    <p:sldId id="285" r:id="rId148"/>
    <p:sldId id="286" r:id="rId149"/>
    <p:sldId id="287" r:id="rId150"/>
    <p:sldId id="288" r:id="rId151"/>
    <p:sldId id="289" r:id="rId152"/>
    <p:sldId id="290" r:id="rId153"/>
    <p:sldId id="291" r:id="rId154"/>
    <p:sldId id="292" r:id="rId155"/>
    <p:sldId id="293" r:id="rId1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8:35:0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1596 24575,'-5'-13'0,"1"-1"0,0 0 0,1 0 0,1-1 0,0 1 0,1-1 0,0-22 0,0 8 0,-2-320 0,4 242 0,0 94 0,0 1 0,1-1 0,0 1 0,2 0 0,-1-1 0,1 1 0,1 1 0,0-1 0,1 1 0,0 0 0,0 0 0,11-12 0,13-15 0,65-63 0,-55 61 0,75-72 0,-96 96 0,1 1 0,0 1 0,1 0 0,33-14 0,14 0 0,1 3 0,1 4 0,1 2 0,133-17 0,220 5 0,6 32 0,-160 2 0,-174-3 0,48-1 0,198 23 0,375 76 0,-685-92 0,-1 2 0,0 2 0,52 22 0,-58-20 0,1-2 0,0-1 0,1-1 0,0-1 0,38 5 0,245-10 0,-154-4 0,-117 1 0,0 2 0,-1 1 0,1 2 0,41 11 0,-40-5 0,128 30 0,-139-36 0,-1 0 0,1-2 0,0-1 0,30-3 0,-28-4 0,0-1 0,0-2 0,-1 0 0,53-26 0,-56 24 0,51-20 0,-25 11 0,57-31 0,-87 36 0,-1 0 0,0-2 0,19-19 0,-31 26 0,-6 7 0,8-8 0,0 0 0,-1 0 0,17-24 0,-25 32 0,-1-1 0,0 1 0,0-1 0,-1 1 0,1-1 0,-1 0 0,0 0 0,0 0 0,1-5 0,-2 7 0,0 0 0,0 0 0,0 0 0,0 0 0,-1 0 0,1 0 0,-1 0 0,1-1 0,-1 1 0,0 0 0,1 1 0,-1-1 0,0 0 0,0 0 0,-1 0 0,1 0 0,0 1 0,-3-3 0,-4-4 0,0 1 0,-1 1 0,0-1 0,0 1 0,-1 1 0,0 0 0,0 0 0,-14-4 0,-92-22 0,103 28 0,-311-48-195,238 40-975,20 2-5656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09:08:04.1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451 6 24575,'-81'-2'0,"47"-1"0,1 2 0,-1 2 0,1 1 0,-40 8 0,64-8 0,1 0 0,0 0 0,0 1 0,0 1 0,0-1 0,0 1 0,0 1 0,1-1 0,0 1 0,0 1 0,0-1 0,1 1 0,0 0 0,0 0 0,0 1 0,-8 13 0,9-10 0,0 1 0,1-1 0,0 1 0,1-1 0,0 1 0,0 0 0,2 0 0,-1 1 0,1-1 0,1 0 0,0 0 0,2 19 0,1-14 0,1-1 0,0 0 0,1 0 0,0 0 0,10 17 0,-7-14 0,0 1 0,7 30 0,-7-5-1365,-3-4-5461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4:03:39.3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4828 478 24575,'-154'-2'0,"-173"5"0,199 14 0,-10 1 0,-29 1 0,-25 1 0,-829-19 0,486-3 0,-365 2 0,845-3 0,0-3 0,-89-20 0,-42-5 0,-333 21 0,318 12 0,189-1 0,0-2 0,-1 0 0,1 0 0,-23-6 0,34 7 0,0 0 0,0-1 0,-1 1 0,1-1 0,0 1 0,0-1 0,0 1 0,0-1 0,0 0 0,0 0 0,0 1 0,0-1 0,0 0 0,0 0 0,1 0 0,-1 0 0,0 0 0,1 0 0,-1 0 0,0 0 0,1 0 0,-1-3 0,1 2 0,0 0 0,0 0 0,1 0 0,-1-1 0,1 1 0,0 0 0,0 0 0,0 0 0,0 0 0,0 0 0,0 1 0,0-1 0,0 0 0,1 0 0,-1 1 0,1-1 0,-1 1 0,3-3 0,16-12 0,1 0 0,0 1 0,1 2 0,1 0 0,46-19 0,19-11 0,-28 11 0,-26 16 0,-1-2 0,-1-2 0,-1 0 0,41-36 0,6-14-1365,-44 40-5461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4:03:43.1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24575,'0'0'0,"0"-1"0,0 1 0,0-1 0,0 0 0,0 1 0,0-1 0,1 0 0,-1 1 0,0-1 0,0 1 0,0-1 0,1 0 0,-1 1 0,0-1 0,1 1 0,-1-1 0,0 1 0,1-1 0,-1 1 0,1-1 0,-1 1 0,1 0 0,-1-1 0,1 1 0,-1-1 0,1 1 0,-1 0 0,1 0 0,-1-1 0,1 1 0,0 0 0,-1 0 0,1 0 0,-1-1 0,1 1 0,0 0 0,-1 0 0,1 0 0,0 0 0,-1 0 0,1 0 0,-1 1 0,1-1 0,0 0 0,-1 0 0,1 0 0,-1 1 0,1-1 0,0 0 0,-1 0 0,1 1 0,-1-1 0,1 0 0,-1 1 0,2 0 0,32 22 0,-8 0 0,46 40 0,67 77 0,9 56-1365,-120-163-5461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43:35.2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0 324 24575,'100'3'0,"170"28"0,93 42 0,-250-49 0,-78-16 0,471 81 0,-480-84 0,-1 1 0,0 1 0,0 1 0,-1 1 0,46 25 0,-39-19 0,1 0 0,46 13 0,-61-23 0,-8-2 0,-1-1 0,1 1 0,0-1 0,0-1 0,11 1 0,-18-2 0,-1 0 0,1 0 0,-1 0 0,0 0 0,1-1 0,-1 1 0,0 0 0,1-1 0,-1 1 0,0-1 0,0 1 0,1-1 0,-1 0 0,0 1 0,0-1 0,0 0 0,0 0 0,0 0 0,0 0 0,0 0 0,0 0 0,0 0 0,0 0 0,-1 0 0,1-1 0,0 1 0,-1 0 0,1 0 0,-1-1 0,1 1 0,-1 0 0,0-1 0,1 1 0,-1 0 0,0-1 0,0 1 0,0 0 0,0-1 0,0 1 0,-1-1 0,1 0 0,-2-10 0,-1 0 0,0 1 0,-1 0 0,0 0 0,-1 0 0,0 0 0,0 1 0,-8-11 0,-14-29 0,1 0 0,-2 0 0,-40-52 0,4 6 0,41 62 0,-1 0 0,-2 1 0,-51-50 0,76 82 0,0 0 0,0-1 0,0 1 0,0 0 0,-1 0 0,1 0 0,0 0 0,0 0 0,-1 0 0,1 0 0,-1 1 0,1-1 0,-1 1 0,1-1 0,-1 1 0,1-1 0,-4 0 0,5 2 0,-1 0 0,1-1 0,-1 1 0,1-1 0,0 1 0,-1 0 0,1-1 0,0 1 0,-1 0 0,1 0 0,0-1 0,0 1 0,0 0 0,0-1 0,-1 1 0,1 0 0,0 0 0,0-1 0,1 1 0,-1 0 0,0 0 0,0-1 0,0 1 0,0 0 0,1 1 0,22 68 0,-19-59 0,42 100 0,84 152 0,-48-108 0,-66-122 0,1-1 0,37 51 0,-54-82 0,1 0 0,-1 0 0,1 0 0,-1-1 0,1 1 0,0 0 0,-1 0 0,1-1 0,0 1 0,-1-1 0,1 1 0,0 0 0,0-1 0,-1 1 0,1-1 0,0 0 0,0 1 0,0-1 0,0 0 0,0 1 0,-1-1 0,1 0 0,0 0 0,0 0 0,0 0 0,0 0 0,1 0 0,-1-1 0,0 1 0,0-1 0,0 0 0,0 0 0,-1 1 0,1-1 0,0 0 0,-1 0 0,1 0 0,0 0 0,-1 0 0,1 0 0,-1 0 0,0 0 0,1 0 0,-1-1 0,1 0 0,2-24 0,-6 18 0,-15 37 0,-1 0 0,-2-1 0,-1-1 0,-1 0 0,-36 30 0,45-44 0,-6 6 0,-2-2 0,0-1 0,-33 18 0,-14 11 0,18-17 0,43-25 0,0 1 0,1 0 0,-1 0 0,1 0 0,0 1 0,0 0 0,-6 7 0,8-2 0,16-12 0,15-11 0,-5-3 0,-1-2 0,0 0 0,-2-2 0,0 0 0,26-40 0,-18 25 0,31-32 0,-36 47 0,37-26 0,-46 38 0,1-1 0,-1-1 0,0 0 0,-1 0 0,0-1 0,-1-1 0,0 0 0,-1 0 0,15-27 0,-22 32 0,0 0 0,0 0 0,-1 0 0,-1 0 0,1 0 0,-1 0 0,0 0 0,0 0 0,-1 0 0,0 0 0,-1 0 0,1 0 0,-1 0 0,0 0 0,-1 0 0,0 1 0,-6-12 0,-9-13 0,-1 1 0,-28-35 0,29 41 0,-43-51 0,38 50 0,2-2 0,-26-42 0,43 62 0,-17-28 0,9 29 0,12 6 0,-1 1 0,0-1 0,1 1 0,-1-1 0,1 1 0,-1 0 0,1-1 0,-1 1 0,1 0 0,0-1 0,-1 1 0,1 0 0,0 0 0,-1 0 0,1-1 0,0 1 0,0 0 0,0 0 0,0 0 0,0 1 0,-4 29 0,2 1 0,1-1 0,1 1 0,2-1 0,1 0 0,2 1 0,16 57 0,-7-53 0,1-2 0,2 0 0,22 32 0,-37-62 0,0 0 0,1 0 0,0-1 0,0 0 0,0 1 0,0-1 0,0 0 0,1-1 0,-1 1 0,1 0 0,5 2 0,-8-5 0,0 0 0,-1 1 0,1-1 0,0 0 0,0 0 0,0 1 0,0-1 0,-1 0 0,1 0 0,0 0 0,0 0 0,0 0 0,-1-1 0,1 1 0,0 0 0,0 0 0,0 0 0,-1-1 0,1 1 0,0 0 0,0-1 0,-1 1 0,1 0 0,1-2 0,-1 0 0,0 1 0,0-1 0,1 0 0,-1 0 0,-1 0 0,1 0 0,0 0 0,0 0 0,-1 0 0,1 0 0,-1 0 0,0 0 0,1 0 0,-1-3 0,-1-8 0,1 0 0,-2 0 0,1 0 0,-2 1 0,0-1 0,0 1 0,-1-1 0,-1 1 0,-11-21 0,1 15 0,15 18 0,0 0 0,0 0 0,-1 0 0,1 0 0,0 0 0,-1-1 0,1 1 0,0 0 0,-1 1 0,1-1 0,0 0 0,0 0 0,-1 0 0,1 0 0,0 0 0,-1 0 0,1 0 0,0 0 0,0 0 0,-1 1 0,1-1 0,0 0 0,0 0 0,-1 0 0,1 0 0,0 1 0,0-1 0,-1 0 0,1 0 0,0 1 0,0-1 0,0 0 0,0 0 0,0 1 0,-1-1 0,1 1 0,-1 2 0,0 1 0,0-1 0,1 1 0,-1-1 0,1 1 0,-1 0 0,1-1 0,1 1 0,-1 4 0,12 66 0,20 72 0,-31-141 0,1 0 0,-1 0 0,0 0 0,-1 1 0,1-1 0,-1 0 0,0 0 0,0 1 0,0-1 0,-1 0 0,0 0 0,0 0 0,0 0 0,-1 0 0,0 0 0,0 0 0,0 0 0,0 0 0,-1-1 0,0 1 0,0-1 0,0 0 0,0 0 0,-1 0 0,1 0 0,-1 0 0,0-1 0,0 0 0,-1 0 0,1 0 0,0 0 0,-1-1 0,0 0 0,-7 3 0,-216 83 0,189-70 0,21-11 0,1 1 0,0 0 0,0 1 0,0 2 0,-25 20 0,41-31 0,0 0 0,1 1 0,-1-1 0,1 1 0,-1-1 0,1 1 0,-1-1 0,1 1 0,-1-1 0,1 1 0,-1 0 0,1-1 0,-1 1 0,1 0 0,0-1 0,0 1 0,-1 0 0,1-1 0,0 1 0,0 0 0,0 0 0,0-1 0,-1 1 0,1 0 0,0 0 0,0-1 0,1 1 0,-1 0 0,0 0 0,0-1 0,0 1 0,0 0 0,1-1 0,-1 2 0,2-1 0,-1 0 0,1 1 0,0-1 0,-1 0 0,1 0 0,0 0 0,-1-1 0,1 1 0,0 0 0,0-1 0,0 1 0,3 0 0,63 3 0,-47-6-124,0-1 0,-1-1 0,1-1 0,-1-1 0,0-1 0,0 0-1,-1-1 1,0-2 0,-1 0 0,28-19 0,-1-6-6702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43:35.5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43:38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481 498 24575,'-6'1'0,"1"2"0,-1-1 0,1 1 0,0-1 0,0 1 0,0 1 0,0-1 0,1 1 0,-1 0 0,1 0 0,0 0 0,-4 6 0,-11 9 0,-41 25 0,43-33 0,0 1 0,1 1 0,-29 30 0,120-90 0,-42 26 0,-10 8 0,-1-2 0,-1 0 0,0-1 0,23-24 0,-43 39 0,0 0 0,0-1 0,0 1 0,0 0 0,0 0 0,0-1 0,-1 1 0,1 0 0,0-1 0,-1 1 0,1-1 0,-1 1 0,0-1 0,1-2 0,-1 4 0,0-1 0,-1 1 0,1-1 0,0 1 0,0-1 0,-1 1 0,1-1 0,0 1 0,-1-1 0,1 1 0,0-1 0,-1 1 0,1 0 0,0-1 0,-1 1 0,1 0 0,-1-1 0,1 1 0,-1 0 0,1-1 0,-1 1 0,1 0 0,-1 0 0,1 0 0,-1 0 0,0-1 0,1 1 0,-1 0 0,1 0 0,-1 0 0,1 0 0,-1 0 0,0 0 0,1 0 0,-1 1 0,1-1 0,-2 0 0,-16 4 0,1 1 0,-1 0 0,1 1 0,0 1 0,1 0 0,-31 19 0,17-9 0,-11 4 0,-90 51 0,115-62 0,0 1 0,1 0 0,0 1 0,1 1 0,-19 21 0,32-33 0,0 0 0,0 0 0,1 0 0,-1 0 0,0 0 0,0 0 0,1 0 0,-1 0 0,1 0 0,-1 0 0,1 1 0,-1-1 0,1 0 0,0 0 0,-1 0 0,1 1 0,0-1 0,0 3 0,0-4 0,1 1 0,-1-1 0,1 0 0,-1 1 0,1-1 0,-1 1 0,1-1 0,-1 0 0,1 1 0,-1-1 0,1 0 0,-1 0 0,1 1 0,0-1 0,-1 0 0,1 0 0,-1 0 0,1 0 0,0 0 0,-1 0 0,1 0 0,0 0 0,-1 0 0,1 0 0,1-1 0,5 0 0,1 0 0,0-1 0,-1-1 0,15-5 0,61-35 0,-1-2 0,-2-5 0,85-68 0,-132 88 0,-33 30 0,1 0 0,-1 0 0,0 0 0,1 0 0,-1 0 0,0 0 0,0 0 0,1 0 0,-1-1 0,0 1 0,0 0 0,0 0 0,1 0 0,-1-1 0,0 1 0,0 0 0,0 0 0,0 0 0,1-1 0,-1 1 0,0 0 0,0 0 0,0-1 0,0 1 0,0 0 0,0 0 0,0-1 0,0 1 0,0 0 0,0-1 0,0 1 0,0 0 0,0 0 0,0-1 0,0 1 0,0 0 0,0 0 0,0-1 0,0 1 0,0 0 0,0 0 0,0-1 0,0 1 0,-1-1 0,-14 4 0,-21 11 0,-109 64 0,128-65 0,17-13 0,0 0 0,0 0 0,0 0 0,0 1 0,0-1 0,0 0 0,0 0 0,0 0 0,0 0 0,0 0 0,0 0 0,0 1 0,0-1 0,0 0 0,0 0 0,0 0 0,0 0 0,0 0 0,0 1 0,0-1 0,0 0 0,0 0 0,0 0 0,0 0 0,0 0 0,0 0 0,0 1 0,0-1 0,0 0 0,0 0 0,1 0 0,-1 0 0,0 0 0,0 0 0,0 0 0,0 0 0,0 0 0,0 0 0,0 1 0,1-1 0,-1 0 0,0 0 0,0 0 0,0 0 0,0 0 0,0 0 0,0 0 0,1 0 0,-1 0 0,0 0 0,0 0 0,0 0 0,0 0 0,0 0 0,1 0 0,-1 0 0,0 0 0,35-9 0,-28 6 0,38-14 0,-1-3 0,0-1 0,77-52 0,-115 67 0,1 0 0,-1-1 0,0 0 0,-1 0 0,1 0 0,-1-1 0,-1 0 0,0 0 0,0 0 0,0 0 0,-1-1 0,0 1 0,-1-1 0,0 0 0,0 0 0,0-11 0,0-16 0,-1-1 0,-7-61 0,2 45 0,3 44 0,0 11 0,-1 27 0,-6 51 0,6-71 0,-1 0 0,-1 0 0,1-1 0,-1 0 0,-1 0 0,1 0 0,-1 0 0,-10 10 0,14-15 0,-1-1 0,0-1 0,0 1 0,0 0 0,0 0 0,0-1 0,0 1 0,0-1 0,0 1 0,0-1 0,-1 0 0,1 0 0,-1 0 0,1 0 0,-1-1 0,1 1 0,-1-1 0,1 1 0,-1-1 0,1 0 0,-1 0 0,0 0 0,1 0 0,-1 0 0,1-1 0,-1 1 0,1-1 0,-1 0 0,1 0 0,-1 0 0,1 0 0,0 0 0,-1 0 0,1-1 0,-3-1 0,-5-7 13,0 0 0,1 0 0,0-1 0,0 0 1,1-1-1,1 0 0,0 0 0,0 0 0,-7-23 0,8 20-200,0 1 0,-1 0 0,-1 0 0,0 1 0,-1 0 0,0 1 0,-13-14 0,8 16-6639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50:50.8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2850 339 24575,'-1660'0'0,"1423"-19"0,24 1 0,-51 19 0,-60-2 0,309 1 0,0-1 0,0 0 0,-1-1 0,1 0 0,1-2 0,-23-6 0,36 9 0,-1 1 0,1 0 0,0 0 0,0-1 0,0 1 0,0-1 0,0 1 0,0-1 0,-1 1 0,1-1 0,0 0 0,1 0 0,-1 1 0,0-1 0,0 0 0,0 0 0,0 0 0,1 0 0,-1 0 0,0 0 0,1 0 0,-1 0 0,1 0 0,-1 0 0,1 0 0,-1-1 0,1 1 0,0 0 0,0 0 0,-1 0 0,1-1 0,0 1 0,0 0 0,0 0 0,0 0 0,1-1 0,-1 1 0,0 0 0,0 0 0,1 0 0,-1 0 0,1-1 0,-1 1 0,1 0 0,-1 0 0,1 0 0,0 0 0,-1 0 0,1 0 0,0 0 0,0 1 0,0-1 0,0 0 0,0 0 0,2-1 0,8-7 0,0 1 0,1 0 0,23-11 0,-22 12 0,14-11-227,-1 0-1,-2-2 1,0-1-1,-1-1 1,30-36-1,-36 38-6598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50:52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24575,'7'7'0,"7"7"0,9 9 0,6 6 0,4 4 0,3 3 0,2 2 0,1 1 0,-1-1 0,0-6 0,6 3 0,2 10 0,-1-5 0,-2 5 0,-8-6-8191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50:53.3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0:08:56.3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4051 366 24575,'-3588'0'0,"3564"1"0,-1 2 0,1 1 0,0 1 0,0 1 0,-25 10 0,-61 14 0,96-27 0,0 1 0,0 1 0,-14 7 0,16-7 0,1 0 0,-1-1 0,-24 5 0,35-8 0,-1-1 0,1 0 0,0 0 0,-1 1 0,1-1 0,-1 0 0,1 0 0,-1 0 0,1-1 0,-1 1 0,1 0 0,-1 0 0,1-1 0,-1 1 0,1-1 0,0 1 0,-1-1 0,1 0 0,0 1 0,0-1 0,-1 0 0,1 0 0,0 0 0,-2-2 0,2 1 0,0 0 0,0 0 0,1 0 0,-1 0 0,1 0 0,-1 0 0,1 0 0,0 0 0,0-1 0,0 1 0,0 0 0,0 0 0,0 0 0,0 0 0,1-3 0,2-4 0,0 0 0,0-1 0,0 1 0,1 0 0,1 1 0,6-11 0,195-239 0,-184 234-682,44-36-1,-44 44-6143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8:35:0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0:08:58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24575,'13'0'0,"10"6"0,7 3 0,-1 5 0,7 7 0,4 6 0,13 5 0,-2 3 0,3-5 0,-8-6-8191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9T02:34:45.3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7103 30 24575,'0'4'0,"0"1"0,0-1 0,0 0 0,-1 0 0,1 0 0,-1 0 0,0 0 0,-1 0 0,1 0 0,-1 0 0,1-1 0,-1 1 0,0-1 0,0 1 0,-1-1 0,1 1 0,-5 3 0,3-4 0,-1 1 0,1-1 0,-1 0 0,0-1 0,0 1 0,0-1 0,0 0 0,-1 0 0,1-1 0,0 0 0,-1 1 0,-8-1 0,-98 7 0,-129-9 0,120-1 0,102 2 0,-81 0 0,-193-26 0,152 0 0,-391-52 0,-293 71 0,479 12 0,75-6 0,-562 17 0,758-7 0,0 4 0,-142 42 0,124-29 0,-234 63 0,233-64 0,1 4 0,2 4 0,-109 56 0,131-55 0,21-12 0,-67 43 0,-116 76 0,164-103 0,-90 67 0,-4 4 0,116-83 0,-106 71 0,133-83 0,0 0 0,1 2 0,0 0 0,1 1 0,-24 34 0,-30 51 0,61-89 0,0-1 0,-1 0 0,-1 0 0,0-1 0,-19 16 0,17-16 0,1 0 0,0 0 0,1 1 0,0 0 0,-9 16 0,-3 14 0,2 2 0,-21 65 0,-6 13 0,39-101 0,7-13 0,-1-1 0,-1 1 0,1-1 0,-1 0 0,-7 10 0,9-15 0,1-1 0,0 1 0,0-1 0,-1 0 0,1 0 0,-1 0 0,0 0 0,1 0 0,-1 0 0,0 0 0,1 0 0,-1 0 0,0-1 0,0 1 0,0-1 0,1 0 0,-1 1 0,0-1 0,0 0 0,0 0 0,0 0 0,0 0 0,0 0 0,0-1 0,1 1 0,-1-1 0,0 1 0,-3-2 0,1 0 0,0 0 0,-1 0 0,2-1 0,-1 0 0,0 0 0,0 0 0,1 0 0,-1 0 0,1-1 0,0 1 0,0-1 0,1 0 0,-1 0 0,-3-8 0,-3-7 0,1-1 0,-6-22 0,7 22 0,-156-431 0,143 391-1365,15 37-5461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9T02:34:46.8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 24575,'4'0'0,"2"-5"0,4-1 0,5 1 0,4 0 0,12-6 0,23-7 0,29-5 0,35 2 0,42 5 0,33 0 0,11 3 0,-12-1 0,-30 2 0,-38 4 0,-41-3 0,-33 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9T02:35:52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7103 30 24575,'0'4'0,"0"1"0,0-1 0,0 0 0,-1 0 0,1 0 0,-1 0 0,0 0 0,-1 0 0,1 0 0,-1 0 0,1-1 0,-1 1 0,0-1 0,0 1 0,-1-1 0,1 1 0,-5 3 0,3-4 0,-1 1 0,1-1 0,-1 0 0,0-1 0,0 1 0,0-1 0,0 0 0,-1 0 0,1-1 0,0 0 0,-1 1 0,-8-1 0,-98 7 0,-129-9 0,120-1 0,102 2 0,-81 0 0,-193-26 0,152 0 0,-391-52 0,-293 71 0,479 12 0,75-6 0,-562 17 0,758-7 0,0 4 0,-142 42 0,124-29 0,-234 63 0,233-64 0,1 4 0,2 4 0,-109 56 0,131-55 0,21-12 0,-67 43 0,-116 76 0,164-103 0,-90 67 0,-4 4 0,116-83 0,-106 71 0,133-83 0,0 0 0,1 2 0,0 0 0,1 1 0,-24 34 0,-30 51 0,61-89 0,0-1 0,-1 0 0,-1 0 0,0-1 0,-19 16 0,17-16 0,1 0 0,0 0 0,1 1 0,0 0 0,-9 16 0,-3 14 0,2 2 0,-21 65 0,-6 13 0,39-101 0,7-13 0,-1-1 0,-1 1 0,1-1 0,-1 0 0,-7 10 0,9-15 0,1-1 0,0 1 0,0-1 0,-1 0 0,1 0 0,-1 0 0,0 0 0,1 0 0,-1 0 0,0 0 0,1 0 0,-1 0 0,0-1 0,0 1 0,0-1 0,1 0 0,-1 1 0,0-1 0,0 0 0,0 0 0,0 0 0,0 0 0,0 0 0,0-1 0,1 1 0,-1-1 0,0 1 0,-3-2 0,1 0 0,0 0 0,-1 0 0,2-1 0,-1 0 0,0 0 0,0 0 0,1 0 0,-1 0 0,1-1 0,0 1 0,0-1 0,1 0 0,-1 0 0,-3-8 0,-3-7 0,1-1 0,-6-22 0,7 22 0,-156-431 0,143 391-1365,15 37-5461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9T02:35:52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 24575,'4'0'0,"2"-5"0,4-1 0,5 1 0,4 0 0,12-6 0,23-7 0,29-5 0,35 2 0,42 5 0,33 0 0,11 3 0,-12-1 0,-30 2 0,-38 4 0,-41-3 0,-33 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0:36:47.3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5547 32 24575,'-2578'0'0,"2210"27"0,309-21 0,-224 3 0,80-7 0,-936 29 0,1083-30 0,0 2 0,0 2 0,0 3 0,1 3 0,-69 22 0,114-30 0,-448 134 0,420-131 0,38-6 0,-1 0 0,1 0 0,0 0 0,0 0 0,-1 0 0,1 0 0,0 0 0,0 0 0,-1 0 0,1 0 0,0 0 0,0 0 0,-1 0 0,1 0 0,0 0 0,0-1 0,-1 1 0,1 0 0,0 0 0,0 0 0,-1 0 0,1-1 0,0 1 0,0 0 0,0 0 0,-1 0 0,1-1 0,0 1 0,0 0 0,0 0 0,0 0 0,0-1 0,0 1 0,-1 0 0,1 0 0,0-1 0,0 1 0,0 0 0,0-1 0,0 1 0,0 0 0,0 0 0,0-1 0,0 1 0,0 0 0,0-1 0,10-15 0,17-14 0,-26 30 0,61-57 0,-35 35 0,0-2 0,-2-1 0,0-1 0,-2-1 0,25-38 0,-44 53 0,-10 10 0,-11 14 0,-10 22 0,2 2 0,1 0 0,2 2 0,-33 79 0,52-110 0,2-5 0,1 0 0,-1 0 0,1 0 0,-1 0 0,1 0 0,0 1 0,0-1 0,0 0 0,0 0 0,0 0 0,0 0 0,1 0 0,-1 0 0,1 0 0,-1 0 0,1 0 0,0 0 0,0 0 0,0 0 0,0 0 0,0 0 0,0 0 0,0-1 0,1 1 0,-1 0 0,1-1 0,-1 0 0,1 1 0,0-1 0,-1 0 0,1 0 0,4 2 0,9 6 0,0-1 0,0 0 0,22 6 0,-11-4 0,118 50-1365,-119-49-5461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0:56:46.9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2614 461 24575,'-2496'0'0,"2486"0"0,-50-3 0,57 3 0,1-1 0,-1 1 0,1-1 0,-1 1 0,1-1 0,-1 0 0,1 0 0,-1 0 0,1 0 0,0 0 0,-1-1 0,1 1 0,0-1 0,0 1 0,0-1 0,0 0 0,0 0 0,1 0 0,-3-2 0,4 3 0,0 1 0,0-1 0,0 0 0,-1 0 0,1 0 0,0 1 0,0-1 0,0 0 0,0 0 0,0 0 0,1 0 0,-1 1 0,0-1 0,0 0 0,0 0 0,1 1 0,-1-1 0,0 0 0,1 0 0,-1 1 0,1-1 0,-1 0 0,1 1 0,-1-1 0,1 1 0,-1-1 0,1 0 0,1 0 0,21-15 0,-19 13 0,70-37 0,2 4 0,1 3 0,109-31 0,114-23 90,68-23-1545,-312 89-5371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0:56:49.8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24575,'24'1'0,"-1"1"0,0 1 0,0 1 0,0 2 0,0 0 0,-1 1 0,0 1 0,29 15 0,19 16 0,72 50 0,-103-63 0,6 4-341,-1 1 0,-2 3-1,64 64 1,-81-69-6485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1:19:42.9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3908 241 24575,'-4'-3'0,"0"0"0,0 0 0,-1 0 0,1 0 0,-1 1 0,0-1 0,1 1 0,-1 0 0,0 1 0,0-1 0,-11-1 0,-62-3 0,65 6 0,-817-5 0,439 9 0,-2110-4 0,2500 0 0,-1 0 0,1 0 0,-1 1 0,0-1 0,1 0 0,-1-1 0,0 1 0,1 0 0,-1 0 0,1-1 0,-1 1 0,0-1 0,1 1 0,-1-1 0,1 0 0,-3-1 0,4 1 0,0 1 0,1-1 0,-1 0 0,0 1 0,0-1 0,0 0 0,1 1 0,-1-1 0,0 1 0,0-1 0,1 0 0,-1 1 0,1-1 0,-1 1 0,0-1 0,1 1 0,-1-1 0,1 1 0,-1 0 0,1-1 0,-1 1 0,1 0 0,0-1 0,-1 1 0,1 0 0,0-1 0,56-24 0,29 1-103,-28 9-213,0-3 1,-1-2-1,86-44 1,-113 47-6511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1:19:44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24575,'0'6'0,"0"8"0,0 9 0,0 6 0,6 4 0,9 3 0,13 2 0,3 0 0,9-6 0,3-2 0,-6 0 0,-8-5-8191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08:35:1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24575,'0'260'0,"-1"-243"0,-1-1 0,-1 1 0,-1-1 0,0 0 0,-13 29 0,-4 18 0,-1 22-1365,11-42-5461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4T05:25:16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6186 1646 24575,'-1'-3'0,"0"0"0,0 0 0,0 1 0,0-1 0,-1 0 0,1 1 0,-1 0 0,0-1 0,1 1 0,-1 0 0,-4-4 0,-3-5 0,-43-52 0,-2 2 0,-2 3 0,-78-63 0,68 72 0,-90-52 0,151 97 0,-31-16 0,-51-20 0,-28-15 0,104 49 0,-112-67 0,-240-101 0,-37 47 0,292 100 0,15 3 0,-1 3 0,-163-14 0,-171-18 0,34 1 0,-444 43 0,487 12 0,-1363-3 0,1690 0 0,-3 1 0,-48-6 0,70 4 0,-1 1 0,0-1 0,1-1 0,-1 1 0,1-1 0,-1 0 0,1-1 0,0 1 0,0-1 0,0 0 0,0 0 0,1 0 0,-1-1 0,-5-5 0,9 7 0,-1 0 0,1 0 0,0-1 0,0 1 0,0 0 0,0-1 0,0 1 0,1 0 0,-1-1 0,1 1 0,-1-1 0,1 1 0,0-1 0,0 1 0,0-1 0,0 1 0,0-1 0,1 1 0,-1-1 0,1 1 0,0 0 0,0-1 0,0 1 0,0 0 0,0-1 0,0 1 0,0 0 0,1 0 0,-1 0 0,1 0 0,0 0 0,-1 1 0,1-1 0,2-2 0,9-7 0,0-1 0,0 2 0,25-16 0,-34 24 0,241-169 0,-176 123-1365,-33 21-5461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4T05:25:18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24575,'8'1'0,"-1"0"0,1 0 0,-1 1 0,1 0 0,-1 0 0,0 1 0,0 0 0,0 1 0,0-1 0,0 1 0,-1 0 0,12 10 0,8 9 0,36 39 0,-47-45 0,3 5 0,-1 1 0,-2 1 0,0 0 0,-1 1 0,-2 0 0,12 33 0,31 61 0,-36-85-1365,-1-1-5461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02:42:39.3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24575,'547'0'0,"-515"2"0,0 1 0,44 10 0,-39-5 0,45 2 0,444-6 0,-269-7 0,-211 3-1365,-5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02:42:41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1 307 24575,'6'0'0,"15"0"0,9-6 0,7-9 0,3-7 0,1-7 0,0 2 0,-7-1 0,-4-2 0,0 4 0,2 7 0,6-6 0,5-6 0,6 4 0,-5 5-8191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02:42:45.6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24575,'31'-1'0,"0"1"0,0 2 0,0 1 0,0 2 0,-1 1 0,1 1 0,-2 2 0,1 1 0,-1 1 0,-1 1 0,0 2 0,27 17 0,158 113-1365,-182-123-5461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09:07:59.5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24575,'30'12'0,"-9"-2"0,131 35 0,-11-2 0,-24-10 0,95 38 0,-178-60 0,0-1 0,1-1 0,1-3 0,-1 0 0,41 0 0,-54-4 0,0 2 0,0 0 0,-1 2 0,0 0 0,21 9 0,44 13 0,-50-17 0,-1 1 0,42 21 0,42 15 0,-80-35-119,2 1-193,0-2 1,1-2-1,51 6 1,-50-15-6515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4D9E-141A-2A06-F5BF-BEF285D1C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4732C-BA3D-9168-EB8F-19A48D9A8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0A0B0-385F-4698-0CF7-A2879172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F0C64-4D90-6D2C-9988-9CB7FB79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FB351-A07D-FC6A-64A3-0776A53C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231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1353-708A-CE4E-53EB-8F052FFB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E10FC-0853-819C-5D25-35DC723F5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12B6-19B8-D8EC-5728-41127E36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F1AB5-2D45-82AC-F87D-AAC1BE73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3A39F-338A-4465-70C7-58F8E402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54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7CB105-735A-16DF-1E10-AAA85D71C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35C23-0252-555C-7032-A3388B0B3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856DA-4697-528C-A346-9B14DEF9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904B0-84E0-DBCF-F217-E57D864B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071C0-2154-D859-FE0B-F8D8F4BF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23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4327-DA6B-E9F2-4301-5C76DEDD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E57EC-97E0-E1AD-2651-836D2A9D7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2AB6F-6FD2-0B04-1C1E-0BD48E31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1A55D-E9A6-463E-51D7-BAF42177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6E81A-545D-E65F-9329-0EA2029D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72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A166-2924-BACB-BAA3-F4E72977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6805C-45DF-225A-0AD1-B509B0A9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8DE0E-2790-E9C9-B7EF-70B7C9EB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CA8A5-74C2-243F-B55F-3033BE61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AF3A3-B79A-E012-D8F3-A7585A17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12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658A-18C7-3CFA-0CDE-851D223A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2704B-6449-3286-1045-22C0F0D98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11954-75AA-1C66-C570-C2B94A626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04FFB-9045-35EB-524B-E24B927B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91706-1B3D-09EF-0388-CF376652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00BD0-70CA-53F2-010E-1DF9D1732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40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FBE2-5A82-FE96-A16A-23CBC214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6EAF5-4797-A1B9-32A2-79053EF46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9E523-4953-9777-3187-ABCDCBC57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D5F50-5A6F-3322-8FAF-4850C9DA1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F99A6-5E20-2E6E-38F7-855E20190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41C4E-AC31-8AB3-2528-66778ADA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D61EB-B8EB-5D52-0154-60789082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7C0B9-214F-6656-935F-93D4E49D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84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57A5-66EC-3675-AC00-649B1163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10CAA1-6990-AA3F-1A26-79E82C3F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D69EF-0653-8439-93AD-62BA90E31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2B0DD-ACAE-4677-6A1D-AA823FED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03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CBC95-5F1C-B61F-3E42-CA2BA4D5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8EB09-DCED-663C-0454-C99D8EFA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F6A26-B8BA-6A55-B35F-41259383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2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2499-F390-AB9E-AAE0-1270C2D2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47C0-3FC0-78AD-1247-3E8F5A24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D0A51-F8FB-03E3-F06B-B88C18099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2412E-EBA6-E9D7-CA1A-25BB0845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C101E-A750-46A4-C4EE-D644E0A9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5F89D-0723-06DA-F0A4-C1E838A0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96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7F67-7556-AD64-F6BC-0D7D25E26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1C600B-E3DB-5847-F5C7-7A705D111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5E130-DABA-3AD4-1C19-F9806CA55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A2DFB-A1C9-15F7-0CA6-883C082B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8AE5F-70D7-DCF3-BA0F-47EE75735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25F46-9AD7-8EB5-9D7A-BF06A918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94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0770B8-AA80-5A25-5770-2930BC0F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F8B12-A74C-53C7-E831-4D41DDBC3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17349-9357-D65B-BA23-330328499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4F3F3-E6E7-4A4F-97D7-8C67AC42799E}" type="datetimeFigureOut">
              <a:rPr lang="en-IN" smtClean="0"/>
              <a:t>29-03-2024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534BB-D6EB-6763-7DA2-BB12C63A6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5E7A1-91C0-DBF5-4F5D-CB2721ACC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90D95-60C1-481C-B5AE-F4941DA411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92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customXml" Target="../ink/ink12.xml"/><Relationship Id="rId4" Type="http://schemas.openxmlformats.org/officeDocument/2006/relationships/image" Target="../media/image99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customXml" Target="../ink/ink18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09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1080.png"/><Relationship Id="rId4" Type="http://schemas.openxmlformats.org/officeDocument/2006/relationships/image" Target="../media/image1050.png"/><Relationship Id="rId9" Type="http://schemas.openxmlformats.org/officeDocument/2006/relationships/customXml" Target="../ink/ink1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0.png"/><Relationship Id="rId5" Type="http://schemas.openxmlformats.org/officeDocument/2006/relationships/customXml" Target="../ink/ink20.xml"/><Relationship Id="rId4" Type="http://schemas.openxmlformats.org/officeDocument/2006/relationships/image" Target="../media/image11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customXml" Target="../ink/ink22.xml"/><Relationship Id="rId4" Type="http://schemas.openxmlformats.org/officeDocument/2006/relationships/image" Target="../media/image16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customXml" Target="../ink/ink24.xml"/><Relationship Id="rId4" Type="http://schemas.openxmlformats.org/officeDocument/2006/relationships/image" Target="../media/image16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customXml" Target="../ink/ink27.xml"/><Relationship Id="rId4" Type="http://schemas.openxmlformats.org/officeDocument/2006/relationships/image" Target="../media/image121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customXml" Target="../ink/ink29.xml"/><Relationship Id="rId4" Type="http://schemas.openxmlformats.org/officeDocument/2006/relationships/image" Target="../media/image125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6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50.png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customXml" Target="../ink/ink7.xml"/><Relationship Id="rId4" Type="http://schemas.openxmlformats.org/officeDocument/2006/relationships/image" Target="../media/image6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customXml" Target="../ink/ink10.xml"/><Relationship Id="rId4" Type="http://schemas.openxmlformats.org/officeDocument/2006/relationships/image" Target="../media/image84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5622D-7C91-63B5-FD60-0E2F671AF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5421" r="5714" b="21754"/>
          <a:stretch/>
        </p:blipFill>
        <p:spPr>
          <a:xfrm>
            <a:off x="671805" y="1502228"/>
            <a:ext cx="10692882" cy="4991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461B6-5902-4579-E92F-3DDEC1F39B75}"/>
              </a:ext>
            </a:extLst>
          </p:cNvPr>
          <p:cNvSpPr txBox="1"/>
          <p:nvPr/>
        </p:nvSpPr>
        <p:spPr>
          <a:xfrm>
            <a:off x="0" y="61582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CSS</a:t>
            </a:r>
            <a:r>
              <a:rPr lang="en-US" sz="2800" dirty="0"/>
              <a:t> = Cascading Style Sheet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6078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7811A-A8E5-3BCD-2F46-29F63D6B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49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3570C-21A9-3A03-82C5-1E5FB31F3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D46313-0F38-119D-C079-6A64148C0160}"/>
              </a:ext>
            </a:extLst>
          </p:cNvPr>
          <p:cNvSpPr txBox="1"/>
          <p:nvPr/>
        </p:nvSpPr>
        <p:spPr>
          <a:xfrm>
            <a:off x="2948473" y="699796"/>
            <a:ext cx="571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Not Too Much Important 😊😊😊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303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C775C-0C99-1621-097F-FD32E9F3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BEFC6A-FA67-893F-4B7E-A7E3C3DC9304}"/>
              </a:ext>
            </a:extLst>
          </p:cNvPr>
          <p:cNvSpPr txBox="1"/>
          <p:nvPr/>
        </p:nvSpPr>
        <p:spPr>
          <a:xfrm>
            <a:off x="2948473" y="699796"/>
            <a:ext cx="571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Not Too Much Important 😊😊😊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794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571CB-163E-AB34-9C44-A9B73F53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037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7B52E-61AD-8025-E433-7DDD9DC11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391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B8F93-2AE6-CD57-EEDF-A9F4BC04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00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38FFD-C4B0-BF0A-51B0-F900C9B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634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C3A8A-A1C3-702A-95D4-B5EBABC4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DBA289-E59B-7548-A027-5FA30D32E4A1}"/>
              </a:ext>
            </a:extLst>
          </p:cNvPr>
          <p:cNvSpPr txBox="1"/>
          <p:nvPr/>
        </p:nvSpPr>
        <p:spPr>
          <a:xfrm>
            <a:off x="8097078" y="4611756"/>
            <a:ext cx="241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Short-hand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C5263A-DDEB-27B0-7A5D-781CDCEF227F}"/>
                  </a:ext>
                </a:extLst>
              </p14:cNvPr>
              <p14:cNvContentPartPr/>
              <p14:nvPr/>
            </p14:nvContentPartPr>
            <p14:xfrm>
              <a:off x="6318981" y="4691322"/>
              <a:ext cx="1738440" cy="19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C5263A-DDEB-27B0-7A5D-781CDCEF22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0341" y="4682682"/>
                <a:ext cx="17560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0EF8A4-1C4E-1CE0-7A64-190E31D978E7}"/>
                  </a:ext>
                </a:extLst>
              </p14:cNvPr>
              <p14:cNvContentPartPr/>
              <p14:nvPr/>
            </p14:nvContentPartPr>
            <p14:xfrm>
              <a:off x="6334101" y="4870602"/>
              <a:ext cx="170640" cy="174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0EF8A4-1C4E-1CE0-7A64-190E31D978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5101" y="4861602"/>
                <a:ext cx="188280" cy="1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7307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F4EB3-5AF3-17F5-AB58-5C231DC0417B}"/>
              </a:ext>
            </a:extLst>
          </p:cNvPr>
          <p:cNvSpPr txBox="1"/>
          <p:nvPr/>
        </p:nvSpPr>
        <p:spPr>
          <a:xfrm>
            <a:off x="4948334" y="345233"/>
            <a:ext cx="2295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list-style-image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D6027-6160-9473-3FAC-4BBD4401F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3" b="12447"/>
          <a:stretch/>
        </p:blipFill>
        <p:spPr>
          <a:xfrm>
            <a:off x="858417" y="1311152"/>
            <a:ext cx="10335208" cy="2570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7E25C-BDDF-4F73-2E47-CAF23766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7" y="4112852"/>
            <a:ext cx="10335208" cy="253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838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B09A5D-E034-D2FE-8715-2EE7FA4537C8}"/>
              </a:ext>
            </a:extLst>
          </p:cNvPr>
          <p:cNvSpPr txBox="1"/>
          <p:nvPr/>
        </p:nvSpPr>
        <p:spPr>
          <a:xfrm>
            <a:off x="4948334" y="345233"/>
            <a:ext cx="231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list-style-position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FFAB7-C8DA-4CAD-200B-FF27CF75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67" y="1424209"/>
            <a:ext cx="11510865" cy="1683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87379C-6E02-0570-5FF3-B536A812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7" y="4063633"/>
            <a:ext cx="11510865" cy="21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397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98B41A-1DA9-70D8-BA12-DDCC7CDA7AE5}"/>
              </a:ext>
            </a:extLst>
          </p:cNvPr>
          <p:cNvSpPr txBox="1"/>
          <p:nvPr/>
        </p:nvSpPr>
        <p:spPr>
          <a:xfrm>
            <a:off x="4948334" y="345233"/>
            <a:ext cx="231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list-style-type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CA4AD-E69D-8D37-9CA9-94771A948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65" y="1788121"/>
            <a:ext cx="11268269" cy="1562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7AB58-63D0-D4FE-C345-457EFC25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95" y="3945296"/>
            <a:ext cx="11417559" cy="21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9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1BDFE-3AAA-ECCA-ED84-5A338890D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8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00369-BBCF-7E30-E3A9-1C58352B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54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46B2D-95C2-1D41-3D52-594DDB7F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097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59186-6D29-A0E7-EA9C-B32E902D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227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1F33F-41B2-9BFF-B2FF-B41A67EB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E7F4A8-C3B1-2A10-AACD-9EB8D3A03DF0}"/>
              </a:ext>
            </a:extLst>
          </p:cNvPr>
          <p:cNvSpPr txBox="1"/>
          <p:nvPr/>
        </p:nvSpPr>
        <p:spPr>
          <a:xfrm>
            <a:off x="65692" y="5309657"/>
            <a:ext cx="4625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Stretch Image to some extent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D0C5DF-3167-F280-DA9F-437428F83742}"/>
              </a:ext>
            </a:extLst>
          </p:cNvPr>
          <p:cNvGrpSpPr/>
          <p:nvPr/>
        </p:nvGrpSpPr>
        <p:grpSpPr>
          <a:xfrm>
            <a:off x="4028661" y="5634522"/>
            <a:ext cx="662040" cy="430200"/>
            <a:chOff x="4028661" y="5634522"/>
            <a:chExt cx="66204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F54C0F-EE6C-8454-C2AA-440DDFE34689}"/>
                    </a:ext>
                  </a:extLst>
                </p14:cNvPr>
                <p14:cNvContentPartPr/>
                <p14:nvPr/>
              </p14:nvContentPartPr>
              <p14:xfrm>
                <a:off x="4028661" y="5634522"/>
                <a:ext cx="662040" cy="417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F54C0F-EE6C-8454-C2AA-440DDFE346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19661" y="5625522"/>
                  <a:ext cx="6796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75EBFC-3F14-A596-1437-4A086A0E1879}"/>
                    </a:ext>
                  </a:extLst>
                </p14:cNvPr>
                <p14:cNvContentPartPr/>
                <p14:nvPr/>
              </p14:nvContentPartPr>
              <p14:xfrm>
                <a:off x="4611501" y="5963202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75EBFC-3F14-A596-1437-4A086A0E18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02861" y="59545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852444-0DED-E3AD-989F-C39504D0EB76}"/>
                    </a:ext>
                  </a:extLst>
                </p14:cNvPr>
                <p14:cNvContentPartPr/>
                <p14:nvPr/>
              </p14:nvContentPartPr>
              <p14:xfrm>
                <a:off x="4438701" y="5784282"/>
                <a:ext cx="243720" cy="280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852444-0DED-E3AD-989F-C39504D0EB7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30061" y="5775642"/>
                  <a:ext cx="261360" cy="298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33B4C74-BDC6-294C-B78A-728961DBF7FD}"/>
              </a:ext>
            </a:extLst>
          </p:cNvPr>
          <p:cNvSpPr txBox="1"/>
          <p:nvPr/>
        </p:nvSpPr>
        <p:spPr>
          <a:xfrm>
            <a:off x="8057322" y="1590261"/>
            <a:ext cx="230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By-default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51993-05DE-60F0-40C8-AE914A97C7F1}"/>
              </a:ext>
            </a:extLst>
          </p:cNvPr>
          <p:cNvGrpSpPr/>
          <p:nvPr/>
        </p:nvGrpSpPr>
        <p:grpSpPr>
          <a:xfrm>
            <a:off x="6784821" y="1772802"/>
            <a:ext cx="1034280" cy="273240"/>
            <a:chOff x="6784821" y="1772802"/>
            <a:chExt cx="10342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F4C5B8-078D-3DD4-FBA6-4C76CB7567AD}"/>
                    </a:ext>
                  </a:extLst>
                </p14:cNvPr>
                <p14:cNvContentPartPr/>
                <p14:nvPr/>
              </p14:nvContentPartPr>
              <p14:xfrm>
                <a:off x="6792741" y="1772802"/>
                <a:ext cx="1026360" cy="12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F4C5B8-078D-3DD4-FBA6-4C76CB7567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83741" y="1763802"/>
                  <a:ext cx="104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2D657F5-E0F6-0F03-D822-9B36A5AA191A}"/>
                    </a:ext>
                  </a:extLst>
                </p14:cNvPr>
                <p14:cNvContentPartPr/>
                <p14:nvPr/>
              </p14:nvContentPartPr>
              <p14:xfrm>
                <a:off x="6784821" y="1868202"/>
                <a:ext cx="183240" cy="17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2D657F5-E0F6-0F03-D822-9B36A5AA19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75821" y="1859202"/>
                  <a:ext cx="20088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3979B2E-BC38-6786-5C89-23FAC069C061}"/>
                  </a:ext>
                </a:extLst>
              </p14:cNvPr>
              <p14:cNvContentPartPr/>
              <p14:nvPr/>
            </p14:nvContentPartPr>
            <p14:xfrm>
              <a:off x="13185261" y="160324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3979B2E-BC38-6786-5C89-23FAC069C0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76621" y="159424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5187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02298-ADB0-A0B4-B009-B4C42624E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443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3A1F1-0C36-F259-754C-21979BDA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9870E-677E-0AD7-11A2-AE54F5D7074A}"/>
              </a:ext>
            </a:extLst>
          </p:cNvPr>
          <p:cNvSpPr txBox="1"/>
          <p:nvPr/>
        </p:nvSpPr>
        <p:spPr>
          <a:xfrm>
            <a:off x="4982817" y="3021496"/>
            <a:ext cx="259742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Xpx Ypx </a:t>
            </a:r>
          </a:p>
        </p:txBody>
      </p:sp>
    </p:spTree>
    <p:extLst>
      <p:ext uri="{BB962C8B-B14F-4D97-AF65-F5344CB8AC3E}">
        <p14:creationId xmlns:p14="http://schemas.microsoft.com/office/powerpoint/2010/main" val="26636377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206C4-B406-DC7A-E5F7-9ECF762A3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437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E409C-4843-4742-4C13-A21E308D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B8870-14C1-F153-82F9-72FCF4C6F29F}"/>
              </a:ext>
            </a:extLst>
          </p:cNvPr>
          <p:cNvSpPr txBox="1"/>
          <p:nvPr/>
        </p:nvSpPr>
        <p:spPr>
          <a:xfrm>
            <a:off x="7938053" y="1816412"/>
            <a:ext cx="233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By-default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9288AB-D5B7-1625-AFA5-B413AB71A7AF}"/>
              </a:ext>
            </a:extLst>
          </p:cNvPr>
          <p:cNvGrpSpPr/>
          <p:nvPr/>
        </p:nvGrpSpPr>
        <p:grpSpPr>
          <a:xfrm>
            <a:off x="6439581" y="1895922"/>
            <a:ext cx="1458360" cy="255600"/>
            <a:chOff x="6439581" y="1895922"/>
            <a:chExt cx="14583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62F5DB-8856-0431-B28B-8FE4EA5F050E}"/>
                    </a:ext>
                  </a:extLst>
                </p14:cNvPr>
                <p14:cNvContentPartPr/>
                <p14:nvPr/>
              </p14:nvContentPartPr>
              <p14:xfrm>
                <a:off x="6439581" y="1895922"/>
                <a:ext cx="1458360" cy="172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62F5DB-8856-0431-B28B-8FE4EA5F05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0941" y="1887282"/>
                  <a:ext cx="1476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ED1F76-A76B-2F1A-FB6C-B15D9E2BC2CD}"/>
                    </a:ext>
                  </a:extLst>
                </p14:cNvPr>
                <p14:cNvContentPartPr/>
                <p14:nvPr/>
              </p14:nvContentPartPr>
              <p14:xfrm>
                <a:off x="6440301" y="2079882"/>
                <a:ext cx="135360" cy="71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ED1F76-A76B-2F1A-FB6C-B15D9E2BC2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1301" y="2071242"/>
                  <a:ext cx="153000" cy="8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16242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DFE112-2FA6-C904-8D8D-1C0B2EDE8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96" y="1455793"/>
            <a:ext cx="10030408" cy="4474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7383FB-4C97-2A65-56E4-2619B85FE88A}"/>
              </a:ext>
            </a:extLst>
          </p:cNvPr>
          <p:cNvSpPr txBox="1"/>
          <p:nvPr/>
        </p:nvSpPr>
        <p:spPr>
          <a:xfrm>
            <a:off x="5533053" y="410547"/>
            <a:ext cx="480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Background-attachment : scroll</a:t>
            </a:r>
          </a:p>
          <a:p>
            <a:r>
              <a:rPr lang="en-US" dirty="0"/>
              <a:t>After Scrolling picture moves upward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3411E5-AC0F-09D4-3667-6C2E964D8568}"/>
              </a:ext>
            </a:extLst>
          </p:cNvPr>
          <p:cNvGrpSpPr/>
          <p:nvPr/>
        </p:nvGrpSpPr>
        <p:grpSpPr>
          <a:xfrm>
            <a:off x="2808088" y="735590"/>
            <a:ext cx="2557440" cy="710640"/>
            <a:chOff x="2808088" y="735590"/>
            <a:chExt cx="2557440" cy="71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2F6BD0-500D-811D-7E07-2AE756DDB216}"/>
                    </a:ext>
                  </a:extLst>
                </p14:cNvPr>
                <p14:cNvContentPartPr/>
                <p14:nvPr/>
              </p14:nvContentPartPr>
              <p14:xfrm>
                <a:off x="2808088" y="735590"/>
                <a:ext cx="2557440" cy="661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2F6BD0-500D-811D-7E07-2AE756DDB2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99088" y="726590"/>
                  <a:ext cx="257508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E53758-543E-5E71-B00F-004C70B71144}"/>
                    </a:ext>
                  </a:extLst>
                </p14:cNvPr>
                <p14:cNvContentPartPr/>
                <p14:nvPr/>
              </p14:nvContentPartPr>
              <p14:xfrm>
                <a:off x="2929408" y="1376750"/>
                <a:ext cx="543240" cy="69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E53758-543E-5E71-B00F-004C70B711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20768" y="1367750"/>
                  <a:ext cx="560880" cy="87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4459AB1-6389-9F17-28C7-FB603408B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053" y="4514051"/>
            <a:ext cx="5612856" cy="17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79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470726-C9D8-2CDA-4D28-61B85264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96" y="1455793"/>
            <a:ext cx="10030408" cy="4474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A3C67-FCBA-2530-D341-D8C2DDCC002E}"/>
              </a:ext>
            </a:extLst>
          </p:cNvPr>
          <p:cNvSpPr txBox="1"/>
          <p:nvPr/>
        </p:nvSpPr>
        <p:spPr>
          <a:xfrm>
            <a:off x="5533053" y="410547"/>
            <a:ext cx="480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Background-attachment : fixed</a:t>
            </a:r>
          </a:p>
          <a:p>
            <a:r>
              <a:rPr lang="en-US" dirty="0"/>
              <a:t>Even After Scrolling picture stay of it’s position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731CE1-9D4B-805C-D5B1-8F3CC126E3A3}"/>
              </a:ext>
            </a:extLst>
          </p:cNvPr>
          <p:cNvGrpSpPr/>
          <p:nvPr/>
        </p:nvGrpSpPr>
        <p:grpSpPr>
          <a:xfrm>
            <a:off x="2808088" y="735590"/>
            <a:ext cx="2557440" cy="710640"/>
            <a:chOff x="2808088" y="735590"/>
            <a:chExt cx="2557440" cy="71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826481-A8FB-1C96-375D-16194A507516}"/>
                    </a:ext>
                  </a:extLst>
                </p14:cNvPr>
                <p14:cNvContentPartPr/>
                <p14:nvPr/>
              </p14:nvContentPartPr>
              <p14:xfrm>
                <a:off x="2808088" y="735590"/>
                <a:ext cx="2557440" cy="661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826481-A8FB-1C96-375D-16194A5075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99088" y="726590"/>
                  <a:ext cx="257508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3A2496-10D0-5340-9712-36EE9D61D273}"/>
                    </a:ext>
                  </a:extLst>
                </p14:cNvPr>
                <p14:cNvContentPartPr/>
                <p14:nvPr/>
              </p14:nvContentPartPr>
              <p14:xfrm>
                <a:off x="2929408" y="1376750"/>
                <a:ext cx="543240" cy="69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3A2496-10D0-5340-9712-36EE9D61D2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20768" y="1367750"/>
                  <a:ext cx="560880" cy="87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8C01D23-E46D-B5BC-44B8-04F3429731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653" y="4434184"/>
            <a:ext cx="5799551" cy="155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946F8-073B-854E-E5E9-D7156CD9A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91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6E750-153D-4C7F-F626-ACCF61C9C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898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08A81-8268-70F5-E6CC-BA2BC9A0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10D03-51AC-2AFE-0A49-74B3252DD678}"/>
              </a:ext>
            </a:extLst>
          </p:cNvPr>
          <p:cNvSpPr txBox="1"/>
          <p:nvPr/>
        </p:nvSpPr>
        <p:spPr>
          <a:xfrm>
            <a:off x="8309114" y="1762539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By-default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48C0EC-C503-1BEF-4B7C-ACF5A6DD049E}"/>
                  </a:ext>
                </a:extLst>
              </p14:cNvPr>
              <p14:cNvContentPartPr/>
              <p14:nvPr/>
            </p14:nvContentPartPr>
            <p14:xfrm>
              <a:off x="6285501" y="1949562"/>
              <a:ext cx="1997280" cy="166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48C0EC-C503-1BEF-4B7C-ACF5A6DD04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6501" y="1940562"/>
                <a:ext cx="2014920" cy="1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2342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4BE50-DF1A-A19C-7971-28178B02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710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F9553-D22B-22C3-621F-525D35DF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AC99C5-2A27-5A7B-7B88-5506AF4459F7}"/>
              </a:ext>
            </a:extLst>
          </p:cNvPr>
          <p:cNvSpPr txBox="1"/>
          <p:nvPr/>
        </p:nvSpPr>
        <p:spPr>
          <a:xfrm>
            <a:off x="8666922" y="1987825"/>
            <a:ext cx="272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By-default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BB5868-FC0F-B21A-4E0C-DB70BA4F5B8B}"/>
              </a:ext>
            </a:extLst>
          </p:cNvPr>
          <p:cNvGrpSpPr/>
          <p:nvPr/>
        </p:nvGrpSpPr>
        <p:grpSpPr>
          <a:xfrm>
            <a:off x="7672581" y="2060082"/>
            <a:ext cx="941400" cy="323280"/>
            <a:chOff x="7672581" y="2060082"/>
            <a:chExt cx="9414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B5C7BD-3C9E-A2FC-6189-226E1AC2E627}"/>
                    </a:ext>
                  </a:extLst>
                </p14:cNvPr>
                <p14:cNvContentPartPr/>
                <p14:nvPr/>
              </p14:nvContentPartPr>
              <p14:xfrm>
                <a:off x="7672581" y="2060082"/>
                <a:ext cx="941400" cy="165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B5C7BD-3C9E-A2FC-6189-226E1AC2E6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63581" y="2051082"/>
                  <a:ext cx="95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16A973-AD5F-65F5-4DE0-6D89681F5388}"/>
                    </a:ext>
                  </a:extLst>
                </p14:cNvPr>
                <p14:cNvContentPartPr/>
                <p14:nvPr/>
              </p14:nvContentPartPr>
              <p14:xfrm>
                <a:off x="7672941" y="2225682"/>
                <a:ext cx="269280" cy="157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16A973-AD5F-65F5-4DE0-6D89681F53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3941" y="2217042"/>
                  <a:ext cx="286920" cy="17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70186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A5E9D-19AA-F92F-98BF-127BDE33A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085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E9464-EA0F-D77F-9E6B-CD109B7E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2CAB74A-24DC-B82E-D26B-CF56B1EF8FB1}"/>
              </a:ext>
            </a:extLst>
          </p:cNvPr>
          <p:cNvGrpSpPr/>
          <p:nvPr/>
        </p:nvGrpSpPr>
        <p:grpSpPr>
          <a:xfrm>
            <a:off x="7127181" y="2868282"/>
            <a:ext cx="1407240" cy="180720"/>
            <a:chOff x="7127181" y="2868282"/>
            <a:chExt cx="14072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73F19A-5DDB-A9A2-5E34-507C44632AC8}"/>
                    </a:ext>
                  </a:extLst>
                </p14:cNvPr>
                <p14:cNvContentPartPr/>
                <p14:nvPr/>
              </p14:nvContentPartPr>
              <p14:xfrm>
                <a:off x="7127181" y="2868282"/>
                <a:ext cx="1407240" cy="86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73F19A-5DDB-A9A2-5E34-507C44632AC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8181" y="2859642"/>
                  <a:ext cx="1424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6A5197-A9D0-5354-8D45-B8F0147FC383}"/>
                    </a:ext>
                  </a:extLst>
                </p14:cNvPr>
                <p14:cNvContentPartPr/>
                <p14:nvPr/>
              </p14:nvContentPartPr>
              <p14:xfrm>
                <a:off x="7168941" y="2928402"/>
                <a:ext cx="82800" cy="120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6A5197-A9D0-5354-8D45-B8F0147FC3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60301" y="2919762"/>
                  <a:ext cx="100440" cy="13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52E8F8-61C4-ABC9-F4C4-A04C796C7B10}"/>
              </a:ext>
            </a:extLst>
          </p:cNvPr>
          <p:cNvSpPr txBox="1"/>
          <p:nvPr/>
        </p:nvSpPr>
        <p:spPr>
          <a:xfrm>
            <a:off x="8534421" y="2680829"/>
            <a:ext cx="272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By-default</a:t>
            </a:r>
          </a:p>
        </p:txBody>
      </p:sp>
    </p:spTree>
    <p:extLst>
      <p:ext uri="{BB962C8B-B14F-4D97-AF65-F5344CB8AC3E}">
        <p14:creationId xmlns:p14="http://schemas.microsoft.com/office/powerpoint/2010/main" val="18463400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CD6FF-96EE-3571-633D-3F118F9B4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26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31899-4238-71CD-204E-37DF610DE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23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5CE9F-6F42-6F30-B643-D181961A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545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D857B-313B-6EB4-40FA-38F5D2080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0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3FD54-597E-1B66-8A07-16CE872BF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2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54D0A-2F1F-5075-41B7-9A5CDDE8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152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2BF31-B26C-B8AE-779B-E513D413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35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0B63A-43AA-AEBB-45A1-3E42F0E5E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934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A26BD-1B74-92B3-6C74-6BC3DBA63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0C1C6-435B-BB59-7391-8E99B0D0BED2}"/>
              </a:ext>
            </a:extLst>
          </p:cNvPr>
          <p:cNvSpPr txBox="1"/>
          <p:nvPr/>
        </p:nvSpPr>
        <p:spPr>
          <a:xfrm>
            <a:off x="543339" y="3657600"/>
            <a:ext cx="5208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ookman Old Style" panose="02050604050505020204" pitchFamily="18" charset="0"/>
              </a:rPr>
              <a:t>Values lies between [0, 1]</a:t>
            </a:r>
          </a:p>
        </p:txBody>
      </p:sp>
    </p:spTree>
    <p:extLst>
      <p:ext uri="{BB962C8B-B14F-4D97-AF65-F5344CB8AC3E}">
        <p14:creationId xmlns:p14="http://schemas.microsoft.com/office/powerpoint/2010/main" val="6665128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6DB00-6D53-1C96-0030-ABBDDE5E3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153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229A5-DB92-D0DC-5679-9D201A8BD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464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F14DD-816C-1929-98D6-A06EDF44B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484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A2FEF-F8A8-07CC-0D6B-4B7C6547D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827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C8437-23B3-5542-D015-819FCAAEA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558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40DDA-FC56-3B59-9AD5-E1D91E8C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3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900AF-0CAB-B58D-5A65-FEB6465155FF}"/>
              </a:ext>
            </a:extLst>
          </p:cNvPr>
          <p:cNvSpPr txBox="1"/>
          <p:nvPr/>
        </p:nvSpPr>
        <p:spPr>
          <a:xfrm>
            <a:off x="0" y="29858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color</a:t>
            </a:r>
            <a:endParaRPr lang="en-IN" sz="36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35377-1AD2-98BE-D683-B27ED6AA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77" y="1462167"/>
            <a:ext cx="6576630" cy="2179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C682C-0777-E8ED-9AA3-32397B26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7" y="3760623"/>
            <a:ext cx="6218459" cy="1874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D27B15-88E2-D80F-A706-BB68B0F6F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909" y="2051947"/>
            <a:ext cx="4325414" cy="29399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18139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8A4067-F56A-9C88-2B85-656117EA6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4" t="23561" r="31087" b="14186"/>
          <a:stretch/>
        </p:blipFill>
        <p:spPr>
          <a:xfrm>
            <a:off x="-13252" y="13799"/>
            <a:ext cx="12205252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53524-E79B-6BBC-2869-85DC89F6DFD6}"/>
              </a:ext>
            </a:extLst>
          </p:cNvPr>
          <p:cNvSpPr txBox="1"/>
          <p:nvPr/>
        </p:nvSpPr>
        <p:spPr>
          <a:xfrm>
            <a:off x="410817" y="452734"/>
            <a:ext cx="1131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display : none		</a:t>
            </a:r>
            <a:r>
              <a:rPr lang="en-US" sz="2400" dirty="0">
                <a:sym typeface="Wingdings" panose="05000000000000000000" pitchFamily="2" charset="2"/>
              </a:rPr>
              <a:t>=== Remove Presence of elements and its area.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F51A9-DEB8-1B04-D946-C25EF57408D2}"/>
              </a:ext>
            </a:extLst>
          </p:cNvPr>
          <p:cNvSpPr txBox="1"/>
          <p:nvPr/>
        </p:nvSpPr>
        <p:spPr>
          <a:xfrm>
            <a:off x="410816" y="1136300"/>
            <a:ext cx="1131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2) display : inline    </a:t>
            </a:r>
            <a:r>
              <a:rPr lang="en-US" sz="2400" dirty="0">
                <a:sym typeface="Wingdings" panose="05000000000000000000" pitchFamily="2" charset="2"/>
              </a:rPr>
              <a:t>=== block elements acts like inline.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31CDC9-78CC-569F-D80C-7610BA7946E8}"/>
              </a:ext>
            </a:extLst>
          </p:cNvPr>
          <p:cNvSpPr txBox="1"/>
          <p:nvPr/>
        </p:nvSpPr>
        <p:spPr>
          <a:xfrm>
            <a:off x="410815" y="1819866"/>
            <a:ext cx="1131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3) display : block    </a:t>
            </a:r>
            <a:r>
              <a:rPr lang="en-US" sz="2400" dirty="0">
                <a:sym typeface="Wingdings" panose="05000000000000000000" pitchFamily="2" charset="2"/>
              </a:rPr>
              <a:t>=== inline elements acts like block.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DB702-5468-A7C1-E013-C89C246D2358}"/>
              </a:ext>
            </a:extLst>
          </p:cNvPr>
          <p:cNvSpPr txBox="1"/>
          <p:nvPr/>
        </p:nvSpPr>
        <p:spPr>
          <a:xfrm>
            <a:off x="410815" y="2503432"/>
            <a:ext cx="11622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4) display : inline-block    </a:t>
            </a:r>
            <a:r>
              <a:rPr lang="en-US" sz="2400" dirty="0">
                <a:sym typeface="Wingdings" panose="05000000000000000000" pitchFamily="2" charset="2"/>
              </a:rPr>
              <a:t>=== block elements behave like inline but some </a:t>
            </a:r>
          </a:p>
          <a:p>
            <a:r>
              <a:rPr lang="en-US" sz="2400" dirty="0">
                <a:sym typeface="Wingdings" panose="05000000000000000000" pitchFamily="2" charset="2"/>
              </a:rPr>
              <a:t>                                                          properties like width and Vertical-margin are not </a:t>
            </a:r>
          </a:p>
          <a:p>
            <a:r>
              <a:rPr lang="en-US" sz="2400" dirty="0">
                <a:sym typeface="Wingdings" panose="05000000000000000000" pitchFamily="2" charset="2"/>
              </a:rPr>
              <a:t>                                                          working properly so using this those properties are work like</a:t>
            </a:r>
          </a:p>
          <a:p>
            <a:r>
              <a:rPr lang="en-US" sz="2400" dirty="0">
                <a:sym typeface="Wingdings" panose="05000000000000000000" pitchFamily="2" charset="2"/>
              </a:rPr>
              <a:t>                                                          element is block element.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2537-95AD-C6F1-7D50-5B3836EC2EBC}"/>
              </a:ext>
            </a:extLst>
          </p:cNvPr>
          <p:cNvSpPr txBox="1"/>
          <p:nvPr/>
        </p:nvSpPr>
        <p:spPr>
          <a:xfrm>
            <a:off x="430695" y="4175250"/>
            <a:ext cx="1131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5) display : list-item    </a:t>
            </a:r>
            <a:r>
              <a:rPr lang="en-US" sz="2400" dirty="0">
                <a:sym typeface="Wingdings" panose="05000000000000000000" pitchFamily="2" charset="2"/>
              </a:rPr>
              <a:t>===element behaves like list-item “&lt;li&gt;.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85294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DEB55-1D31-EC59-06C4-4D2E2475C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504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9B3E6-1CD1-B944-B2A6-6B9A56F5B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4D5FB-EF16-1264-D269-9C5CF4A08A9B}"/>
              </a:ext>
            </a:extLst>
          </p:cNvPr>
          <p:cNvSpPr txBox="1"/>
          <p:nvPr/>
        </p:nvSpPr>
        <p:spPr>
          <a:xfrm>
            <a:off x="3617844" y="5105196"/>
            <a:ext cx="60959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ym typeface="Wingdings" panose="05000000000000000000" pitchFamily="2" charset="2"/>
              </a:rPr>
              <a:t> Remove Presence of elements and but not its area.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874C8-B828-14B0-A059-24FEB2D58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9" t="38835" r="10869" b="35259"/>
          <a:stretch/>
        </p:blipFill>
        <p:spPr>
          <a:xfrm>
            <a:off x="291547" y="1560443"/>
            <a:ext cx="8764325" cy="3011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946348-D8BD-0DFE-586E-2FD8DE122521}"/>
              </a:ext>
            </a:extLst>
          </p:cNvPr>
          <p:cNvSpPr txBox="1"/>
          <p:nvPr/>
        </p:nvSpPr>
        <p:spPr>
          <a:xfrm>
            <a:off x="3087757" y="2835275"/>
            <a:ext cx="775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 Remove Presence of elements and but not its area.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69509-1734-21B8-212F-13AD2C3E2D20}"/>
              </a:ext>
            </a:extLst>
          </p:cNvPr>
          <p:cNvSpPr txBox="1"/>
          <p:nvPr/>
        </p:nvSpPr>
        <p:spPr>
          <a:xfrm>
            <a:off x="3087756" y="1876067"/>
            <a:ext cx="775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 By-default.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E7177-FB9C-A846-037A-4BB2D86F2BA8}"/>
              </a:ext>
            </a:extLst>
          </p:cNvPr>
          <p:cNvSpPr txBox="1"/>
          <p:nvPr/>
        </p:nvSpPr>
        <p:spPr>
          <a:xfrm>
            <a:off x="3087756" y="3805104"/>
            <a:ext cx="775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ß"/>
            </a:pPr>
            <a:r>
              <a:rPr lang="en-US" sz="2400" dirty="0">
                <a:sym typeface="Wingdings" panose="05000000000000000000" pitchFamily="2" charset="2"/>
              </a:rPr>
              <a:t>Remove Presence of elements and but not its area.</a:t>
            </a:r>
          </a:p>
          <a:p>
            <a:r>
              <a:rPr lang="en-US" sz="2400" dirty="0">
                <a:sym typeface="Wingdings" panose="05000000000000000000" pitchFamily="2" charset="2"/>
              </a:rPr>
              <a:t>	-- For &lt;table&gt; tag specially.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082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8A38D9-40F3-B97E-AB01-BF617C35AFF5}"/>
              </a:ext>
            </a:extLst>
          </p:cNvPr>
          <p:cNvSpPr txBox="1"/>
          <p:nvPr/>
        </p:nvSpPr>
        <p:spPr>
          <a:xfrm>
            <a:off x="3069772" y="2090057"/>
            <a:ext cx="5169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HTML Practice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9306254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4639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2393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7580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44749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6335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849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900AF-0CAB-B58D-5A65-FEB6465155FF}"/>
              </a:ext>
            </a:extLst>
          </p:cNvPr>
          <p:cNvSpPr txBox="1"/>
          <p:nvPr/>
        </p:nvSpPr>
        <p:spPr>
          <a:xfrm>
            <a:off x="0" y="14528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background-color</a:t>
            </a:r>
            <a:endParaRPr lang="en-IN" sz="36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0A77D-F280-052D-6EB9-3EF1B837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18" y="1014985"/>
            <a:ext cx="5786281" cy="2144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737B1-8213-FC83-049B-A159C6B9A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14" y="1014985"/>
            <a:ext cx="5525492" cy="3557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17EFF-FBB0-7C78-1A80-19309D14C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04" y="4726049"/>
            <a:ext cx="11492202" cy="19234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52856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6306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4014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0732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071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952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405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68F181-203C-1DB3-8978-F0E7F48963B3}"/>
              </a:ext>
            </a:extLst>
          </p:cNvPr>
          <p:cNvSpPr txBox="1"/>
          <p:nvPr/>
        </p:nvSpPr>
        <p:spPr>
          <a:xfrm>
            <a:off x="0" y="214606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border</a:t>
            </a:r>
            <a:endParaRPr lang="en-IN" sz="40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93288-2DDD-57F1-BC36-6A806D21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1" y="1282340"/>
            <a:ext cx="5307143" cy="42933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C88D4D8-9FE8-04B6-76F3-C9AA273A4C60}"/>
              </a:ext>
            </a:extLst>
          </p:cNvPr>
          <p:cNvGrpSpPr/>
          <p:nvPr/>
        </p:nvGrpSpPr>
        <p:grpSpPr>
          <a:xfrm>
            <a:off x="6176866" y="1350726"/>
            <a:ext cx="5506662" cy="4293321"/>
            <a:chOff x="5771948" y="1175657"/>
            <a:chExt cx="6098192" cy="4664334"/>
          </a:xfrm>
        </p:grpSpPr>
        <p:pic>
          <p:nvPicPr>
            <p:cNvPr id="3073" name="Picture 1" descr="Lorem ipsum dolor sit amet, consectetur adipiscing elit. Donec magna neque, venenatis &#10;eu massa et, venenatis condimentum massa. Nullam tortor ex, dictum in magna sed, &#10;laoreet mattis ipsum. Proin vestibulum, velit eu consectetur imperdiet, lorem augue &#10;egestas enim, non blandit lectus augue vitae felis. Orci varius natoque penatibus et &#10;magnis dis parturient montes, nascetur ridiculus muS. Sed dolor tellus, sagittis a turpis &#10;at, interdum blandit eros. Phasellus auctor lacus nisl, ac mollis justo dictum in. Ut in nisi &#10;ut odio commodo auctor id at velit. Etiam non lacus ultrices, pretium nulla id, &#10;elementum turpis. &#10;border-width : 2px; &#10;border-style : solid; &#10;border-color : red ">
              <a:extLst>
                <a:ext uri="{FF2B5EF4-FFF2-40B4-BE49-F238E27FC236}">
                  <a16:creationId xmlns:a16="http://schemas.microsoft.com/office/drawing/2014/main" id="{91E903BA-F44B-49E8-5138-C4E007B40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1948" y="1175657"/>
              <a:ext cx="6098192" cy="3844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border : 2px solid red; ">
              <a:extLst>
                <a:ext uri="{FF2B5EF4-FFF2-40B4-BE49-F238E27FC236}">
                  <a16:creationId xmlns:a16="http://schemas.microsoft.com/office/drawing/2014/main" id="{46E819F8-26FF-143D-3EF9-3405414C57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1948" y="5019957"/>
              <a:ext cx="6098192" cy="8200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353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E052-75A4-A67E-4AEA-9CAA3CCCD50F}"/>
              </a:ext>
            </a:extLst>
          </p:cNvPr>
          <p:cNvSpPr txBox="1"/>
          <p:nvPr/>
        </p:nvSpPr>
        <p:spPr>
          <a:xfrm>
            <a:off x="0" y="214606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outline</a:t>
            </a:r>
            <a:endParaRPr lang="en-IN" sz="4000" dirty="0">
              <a:solidFill>
                <a:srgbClr val="7030A0"/>
              </a:solidFill>
            </a:endParaRPr>
          </a:p>
        </p:txBody>
      </p:sp>
      <p:pic>
        <p:nvPicPr>
          <p:cNvPr id="4098" name="Picture 2" descr="Lorem ipsum dolor sit amet, consectetur adipiscing elit. Donec magna neque, venenatis &#10;eu massa et, venenatis condimentum massa. Nullam tortor ex, dictum in magna sed, &#10;laoreet mattis ipsum. Proin vestibulum, velit eu consectetur imperdiet, lorem augue &#10;egestas enim, non blandit lectus augue vitae felis. Orci varius natoque penatibus et &#10;magnis dis parturient montes, nascetur ridiculus muS. Sed dolor tellus, Sagittis a turpis &#10;at, interdum blandit eros. Phasellus auctor lacus nisl, ac mollis justo dictum in. Ut in nisi &#10;ut odio commodo auctor id at velit. Etiam non lacus ultrices, pretium nulla id, &#10;elementum turpis. &#10;Border &#10;Outline &#10;Outline-Offset :- Distance/Gap between Border &amp; Outline. ">
            <a:extLst>
              <a:ext uri="{FF2B5EF4-FFF2-40B4-BE49-F238E27FC236}">
                <a16:creationId xmlns:a16="http://schemas.microsoft.com/office/drawing/2014/main" id="{1884628A-49AC-5693-A201-8ABCDD087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8440"/>
          <a:stretch/>
        </p:blipFill>
        <p:spPr bwMode="auto">
          <a:xfrm>
            <a:off x="1707501" y="1170350"/>
            <a:ext cx="7772402" cy="481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428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E052-75A4-A67E-4AEA-9CAA3CCCD50F}"/>
              </a:ext>
            </a:extLst>
          </p:cNvPr>
          <p:cNvSpPr txBox="1"/>
          <p:nvPr/>
        </p:nvSpPr>
        <p:spPr>
          <a:xfrm>
            <a:off x="0" y="214606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outline</a:t>
            </a:r>
            <a:endParaRPr lang="en-IN" sz="40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417B1-7648-964F-A106-37EAC96B8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1" r="2367"/>
          <a:stretch/>
        </p:blipFill>
        <p:spPr>
          <a:xfrm>
            <a:off x="645394" y="1309831"/>
            <a:ext cx="5630998" cy="4238337"/>
          </a:xfrm>
          <a:prstGeom prst="rect">
            <a:avLst/>
          </a:prstGeom>
        </p:spPr>
      </p:pic>
      <p:pic>
        <p:nvPicPr>
          <p:cNvPr id="4097" name="Picture 1" descr="CSS Outline Shorthand &#10;Outline-width : 2px; &#10;Outline-style : solid; &#10;Outline-color : red; &#10;outline : 2px solid red; ">
            <a:extLst>
              <a:ext uri="{FF2B5EF4-FFF2-40B4-BE49-F238E27FC236}">
                <a16:creationId xmlns:a16="http://schemas.microsoft.com/office/drawing/2014/main" id="{8A58DBD8-7F4A-653B-17E5-522A53E7B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r="4911"/>
          <a:stretch/>
        </p:blipFill>
        <p:spPr bwMode="auto">
          <a:xfrm>
            <a:off x="6718039" y="1309831"/>
            <a:ext cx="4373088" cy="27863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90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E052-75A4-A67E-4AEA-9CAA3CCCD50F}"/>
              </a:ext>
            </a:extLst>
          </p:cNvPr>
          <p:cNvSpPr txBox="1"/>
          <p:nvPr/>
        </p:nvSpPr>
        <p:spPr>
          <a:xfrm>
            <a:off x="1" y="25192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padding</a:t>
            </a:r>
            <a:endParaRPr lang="en-IN" sz="4000" dirty="0">
              <a:solidFill>
                <a:srgbClr val="7030A0"/>
              </a:solidFill>
            </a:endParaRPr>
          </a:p>
        </p:txBody>
      </p:sp>
      <p:pic>
        <p:nvPicPr>
          <p:cNvPr id="5121" name="Picture 1" descr="Lorem ipsum dolor sit amet, consectetur adipiscing elit. Donec magna neque, &#10;venenatis eu massa et, venenatis condimentum massa. Nullam tortor ex, dictum in &#10;magna sed, laoreet mattis ipsum. Proin vestibulum, velit eu consectetur imperdiet, &#10;lorem augue egestas enim, non blandit lectus augue vitae felis. Orci varius natoque &#10;penatibus et magnis dis parturient montes, nascetur ridiculus rnuS, Sed dolor tellus, &#10;sagittis a turpis at, interdum blandit eros. Phasellus auctor lacus nisl, ac mollis justo &#10;dictum in. Ut in nisi ut odio commodo auctor id at velit. Etiam non lacus ultrices, &#10;pretium nulla id, elementum turpis. ">
            <a:extLst>
              <a:ext uri="{FF2B5EF4-FFF2-40B4-BE49-F238E27FC236}">
                <a16:creationId xmlns:a16="http://schemas.microsoft.com/office/drawing/2014/main" id="{DEE168C2-4C26-DB64-8C7E-9AC7FB6AE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79" y="1544217"/>
            <a:ext cx="8704585" cy="347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64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57FAC6-B2B5-91F9-64D9-353438D3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E052-75A4-A67E-4AEA-9CAA3CCCD50F}"/>
              </a:ext>
            </a:extLst>
          </p:cNvPr>
          <p:cNvSpPr txBox="1"/>
          <p:nvPr/>
        </p:nvSpPr>
        <p:spPr>
          <a:xfrm>
            <a:off x="0" y="21460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padding</a:t>
            </a:r>
            <a:endParaRPr lang="en-IN" sz="40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C7572-6E82-E6BB-0290-D56814E41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711" y="1199378"/>
            <a:ext cx="3012265" cy="2229622"/>
          </a:xfrm>
          <a:prstGeom prst="rect">
            <a:avLst/>
          </a:prstGeom>
        </p:spPr>
      </p:pic>
      <p:pic>
        <p:nvPicPr>
          <p:cNvPr id="7169" name="Picture 1" descr="CSS Padding Shorthand &#10;Padding-top : IOpx; &#10;Padding-right : 10px; &#10;Padding-bottom : 10px; &#10;Padding-left : IOpx; &#10;P@dding : IOpx; ">
            <a:extLst>
              <a:ext uri="{FF2B5EF4-FFF2-40B4-BE49-F238E27FC236}">
                <a16:creationId xmlns:a16="http://schemas.microsoft.com/office/drawing/2014/main" id="{79A2C960-5C3D-2D10-AD1F-A3F35E6EF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82" y="3580878"/>
            <a:ext cx="4203587" cy="2826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SS Padding Shorthand &#10;Padding-top : 10px; &#10;Padding-right : 20px; &#10;Padding-bottom : 15px; &#10;Padding-left : 25px; &#10;Padding : 10px 20px 15px 25px; ">
            <a:extLst>
              <a:ext uri="{FF2B5EF4-FFF2-40B4-BE49-F238E27FC236}">
                <a16:creationId xmlns:a16="http://schemas.microsoft.com/office/drawing/2014/main" id="{62A32423-0398-C98F-4B3A-06967E4BE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82" y="3705886"/>
            <a:ext cx="4198241" cy="27016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FDE408-3C6F-17E4-B779-A1E1927B4A4B}"/>
              </a:ext>
            </a:extLst>
          </p:cNvPr>
          <p:cNvSpPr txBox="1"/>
          <p:nvPr/>
        </p:nvSpPr>
        <p:spPr>
          <a:xfrm>
            <a:off x="8070980" y="922492"/>
            <a:ext cx="255658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Padding: 10px 20px;</a:t>
            </a:r>
          </a:p>
          <a:p>
            <a:endParaRPr lang="en-IN" dirty="0"/>
          </a:p>
          <a:p>
            <a:r>
              <a:rPr lang="en-IN" dirty="0"/>
              <a:t>Padding-top : 10px</a:t>
            </a:r>
          </a:p>
          <a:p>
            <a:r>
              <a:rPr lang="en-IN" dirty="0"/>
              <a:t>Padding-bottom : 10px</a:t>
            </a:r>
          </a:p>
          <a:p>
            <a:endParaRPr lang="en-IN" dirty="0"/>
          </a:p>
          <a:p>
            <a:r>
              <a:rPr lang="en-IN" dirty="0"/>
              <a:t>Padding-left : 20px</a:t>
            </a:r>
          </a:p>
          <a:p>
            <a:r>
              <a:rPr lang="en-IN" dirty="0"/>
              <a:t>Padding-right : 20px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CE7F7-B82B-07A2-9515-154C9E91AB39}"/>
              </a:ext>
            </a:extLst>
          </p:cNvPr>
          <p:cNvSpPr txBox="1"/>
          <p:nvPr/>
        </p:nvSpPr>
        <p:spPr>
          <a:xfrm>
            <a:off x="898850" y="1120789"/>
            <a:ext cx="255658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Padding: 10px auto;</a:t>
            </a:r>
          </a:p>
          <a:p>
            <a:endParaRPr lang="en-IN" dirty="0"/>
          </a:p>
          <a:p>
            <a:r>
              <a:rPr lang="en-IN" dirty="0"/>
              <a:t>Padding-top : 10px</a:t>
            </a:r>
          </a:p>
          <a:p>
            <a:r>
              <a:rPr lang="en-IN" dirty="0"/>
              <a:t>Padding-bottom : 10px</a:t>
            </a:r>
          </a:p>
          <a:p>
            <a:endParaRPr lang="en-IN" dirty="0"/>
          </a:p>
          <a:p>
            <a:r>
              <a:rPr lang="en-IN" dirty="0"/>
              <a:t>Equal padding from </a:t>
            </a:r>
          </a:p>
          <a:p>
            <a:r>
              <a:rPr lang="en-IN" dirty="0"/>
              <a:t>left &amp; right</a:t>
            </a:r>
          </a:p>
        </p:txBody>
      </p:sp>
    </p:spTree>
    <p:extLst>
      <p:ext uri="{BB962C8B-B14F-4D97-AF65-F5344CB8AC3E}">
        <p14:creationId xmlns:p14="http://schemas.microsoft.com/office/powerpoint/2010/main" val="194377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E052-75A4-A67E-4AEA-9CAA3CCCD50F}"/>
              </a:ext>
            </a:extLst>
          </p:cNvPr>
          <p:cNvSpPr txBox="1"/>
          <p:nvPr/>
        </p:nvSpPr>
        <p:spPr>
          <a:xfrm>
            <a:off x="1" y="28053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margin</a:t>
            </a:r>
            <a:endParaRPr lang="en-IN" sz="4000" dirty="0">
              <a:solidFill>
                <a:srgbClr val="7030A0"/>
              </a:solidFill>
            </a:endParaRPr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D6145C8B-C4B1-83C3-D0CA-49AAE3EC1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12" y="1268963"/>
            <a:ext cx="7896665" cy="495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83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E052-75A4-A67E-4AEA-9CAA3CCCD50F}"/>
              </a:ext>
            </a:extLst>
          </p:cNvPr>
          <p:cNvSpPr txBox="1"/>
          <p:nvPr/>
        </p:nvSpPr>
        <p:spPr>
          <a:xfrm>
            <a:off x="1" y="21184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margin</a:t>
            </a:r>
            <a:endParaRPr lang="en-IN" sz="40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5A15F-CEB8-4198-6692-33BF6261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007" y="1130438"/>
            <a:ext cx="2649986" cy="2224095"/>
          </a:xfrm>
          <a:prstGeom prst="rect">
            <a:avLst/>
          </a:prstGeom>
        </p:spPr>
      </p:pic>
      <p:pic>
        <p:nvPicPr>
          <p:cNvPr id="8193" name="Picture 1" descr="CSS Margin Shorthand &#10;Margin-top : IOpx; &#10;Margin-right : 20px; &#10;Margin-bottom : 15px; &#10;Margin-left : 25px; &#10;Margin : 10px 20px 15px 25px; ">
            <a:extLst>
              <a:ext uri="{FF2B5EF4-FFF2-40B4-BE49-F238E27FC236}">
                <a16:creationId xmlns:a16="http://schemas.microsoft.com/office/drawing/2014/main" id="{961822D1-9693-60FF-624A-55E51C4A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33" y="3565240"/>
            <a:ext cx="4234119" cy="28391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SS Margin Shorthand &#10;Margin-top : 10px; &#10;Margin-right : 10px; &#10;Margin-bottom : 10px; &#10;Margin-left : IOpx; &#10;Margin : IOpx; ">
            <a:extLst>
              <a:ext uri="{FF2B5EF4-FFF2-40B4-BE49-F238E27FC236}">
                <a16:creationId xmlns:a16="http://schemas.microsoft.com/office/drawing/2014/main" id="{4CB83748-A901-B9DE-1458-62612E3F9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23" y="3563859"/>
            <a:ext cx="4151026" cy="28419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7AC28-E02F-1BFB-E574-82FDC6A1CAD9}"/>
              </a:ext>
            </a:extLst>
          </p:cNvPr>
          <p:cNvSpPr txBox="1"/>
          <p:nvPr/>
        </p:nvSpPr>
        <p:spPr>
          <a:xfrm>
            <a:off x="8070980" y="922492"/>
            <a:ext cx="255658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margin : 10px 20px;</a:t>
            </a:r>
          </a:p>
          <a:p>
            <a:endParaRPr lang="en-IN" dirty="0"/>
          </a:p>
          <a:p>
            <a:r>
              <a:rPr lang="en-IN" dirty="0"/>
              <a:t>margin-top : 10px</a:t>
            </a:r>
          </a:p>
          <a:p>
            <a:r>
              <a:rPr lang="en-IN" dirty="0"/>
              <a:t>margin-bottom : 10px</a:t>
            </a:r>
          </a:p>
          <a:p>
            <a:endParaRPr lang="en-IN" dirty="0"/>
          </a:p>
          <a:p>
            <a:r>
              <a:rPr lang="en-IN" dirty="0"/>
              <a:t>margin-left : 20px</a:t>
            </a:r>
          </a:p>
          <a:p>
            <a:r>
              <a:rPr lang="en-IN" dirty="0"/>
              <a:t>margin-right : 20px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38A3D-1A66-2C8F-0F94-FA2664C615FB}"/>
              </a:ext>
            </a:extLst>
          </p:cNvPr>
          <p:cNvSpPr txBox="1"/>
          <p:nvPr/>
        </p:nvSpPr>
        <p:spPr>
          <a:xfrm>
            <a:off x="898850" y="1120789"/>
            <a:ext cx="255658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margin: 10px auto;</a:t>
            </a:r>
          </a:p>
          <a:p>
            <a:endParaRPr lang="en-IN" dirty="0"/>
          </a:p>
          <a:p>
            <a:r>
              <a:rPr lang="en-IN" dirty="0"/>
              <a:t>margin-top : 10px</a:t>
            </a:r>
          </a:p>
          <a:p>
            <a:r>
              <a:rPr lang="en-IN" dirty="0"/>
              <a:t>margin-bottom : 10px</a:t>
            </a:r>
          </a:p>
          <a:p>
            <a:endParaRPr lang="en-IN" dirty="0"/>
          </a:p>
          <a:p>
            <a:r>
              <a:rPr lang="en-IN" dirty="0"/>
              <a:t>Equal margin from </a:t>
            </a:r>
          </a:p>
          <a:p>
            <a:r>
              <a:rPr lang="en-IN" dirty="0"/>
              <a:t>left &amp; right</a:t>
            </a:r>
          </a:p>
        </p:txBody>
      </p:sp>
    </p:spTree>
    <p:extLst>
      <p:ext uri="{BB962C8B-B14F-4D97-AF65-F5344CB8AC3E}">
        <p14:creationId xmlns:p14="http://schemas.microsoft.com/office/powerpoint/2010/main" val="226941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E052-75A4-A67E-4AEA-9CAA3CCCD50F}"/>
              </a:ext>
            </a:extLst>
          </p:cNvPr>
          <p:cNvSpPr txBox="1"/>
          <p:nvPr/>
        </p:nvSpPr>
        <p:spPr>
          <a:xfrm>
            <a:off x="4179323" y="211845"/>
            <a:ext cx="3966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height &amp; width</a:t>
            </a:r>
            <a:endParaRPr lang="en-IN" sz="40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56691-2C1A-0ECB-0D07-DE6359908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" t="12227" r="6250" b="23796"/>
          <a:stretch/>
        </p:blipFill>
        <p:spPr>
          <a:xfrm>
            <a:off x="1987421" y="1158531"/>
            <a:ext cx="8416211" cy="3516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A4A7B-C53E-5511-ADD3-D5CBA2055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59" y="4913437"/>
            <a:ext cx="2225233" cy="1348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501AF-65A9-D04D-4445-A5CD5369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364" y="4882954"/>
            <a:ext cx="2309060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90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E052-75A4-A67E-4AEA-9CAA3CCCD50F}"/>
              </a:ext>
            </a:extLst>
          </p:cNvPr>
          <p:cNvSpPr txBox="1"/>
          <p:nvPr/>
        </p:nvSpPr>
        <p:spPr>
          <a:xfrm>
            <a:off x="0" y="258497"/>
            <a:ext cx="12260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min-height &amp; max-height </a:t>
            </a:r>
            <a:endParaRPr lang="en-IN" sz="40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74648-AC30-EC7B-D692-462D78E3E75C}"/>
              </a:ext>
            </a:extLst>
          </p:cNvPr>
          <p:cNvSpPr txBox="1"/>
          <p:nvPr/>
        </p:nvSpPr>
        <p:spPr>
          <a:xfrm>
            <a:off x="325016" y="1273403"/>
            <a:ext cx="11541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2000" dirty="0"/>
              <a:t>min-height :-  Minimum Height of box is height beyond which even text inside box is not too much and</a:t>
            </a:r>
          </a:p>
          <a:p>
            <a:r>
              <a:rPr lang="en-US" sz="2000" dirty="0"/>
              <a:t>                               space remaining.</a:t>
            </a:r>
          </a:p>
          <a:p>
            <a:r>
              <a:rPr lang="en-US" sz="2000" dirty="0"/>
              <a:t>2)  max-height :-   Maximum Height of box is height upto to which height increases automatically as text</a:t>
            </a:r>
          </a:p>
          <a:p>
            <a:r>
              <a:rPr lang="en-US" sz="2000" dirty="0"/>
              <a:t>                                 inside box increases beyond which height not increases. </a:t>
            </a:r>
            <a:endParaRPr lang="en-IN" sz="2000" dirty="0"/>
          </a:p>
        </p:txBody>
      </p:sp>
      <p:pic>
        <p:nvPicPr>
          <p:cNvPr id="10241" name="Picture 1" descr="&lt;style&gt; &#10;. Box{ &#10;color : &#10;border : &#10;height : &#10;margin : &#10;&lt;/style&gt; &#10;&lt;/head&gt; &#10;• &#10;white; &#10;2px solid &#10;yellow; &#10;150px•, &#10;lepx; &#10;&lt;body style=&quot;background-color: &#10;#212121; &quot; &gt; &#10;-align: center; color: &#10;white; &quot; &gt; &#10;&lt;hl style: &quot;text &#10;• &#10;Normal&lt;/hl&gt; &#10;&lt;div class=&quot;Box&quot; &#10;id=&quot;First&quot;&gt;Lorem ipsum, dolor sit amet consectetur adipisicing elit. Distinctio dicta nec• &#10;&lt;div class=&quot;Box&quot; &#10;id=&quot;Second&quot;&gt;Lorem ipsum dolor sit amet consectetur adipisicing elit. Totam eaque exercita• &#10;&lt;div class=&quot;Box&quot; &#10;id=&quot;Third&quot;&gt;ga, labore magnam officia inc sint suscipit recusandae? Quisquam culpa est ame &#10;&lt; / html &gt; ">
            <a:extLst>
              <a:ext uri="{FF2B5EF4-FFF2-40B4-BE49-F238E27FC236}">
                <a16:creationId xmlns:a16="http://schemas.microsoft.com/office/drawing/2014/main" id="{716380C2-0554-DAB6-E5CD-3CAAE5A9C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3" y="2596087"/>
            <a:ext cx="116967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820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9DE7EDA4-B5B2-00FE-72E2-9DA1A75D6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8" y="597160"/>
            <a:ext cx="11553242" cy="537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44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&lt; style&gt; &#10;. Box{ &#10;• &#10;white; &#10;color : &#10;border: 2px solid &#10;yellow; &#10;min-height: leepx; &#10;max-height: 2eepx; &#10;margin: lepx; &#10;&lt;/style&gt; &#10;&lt;/head&gt; &#10;&lt;body style=&quot;background-color: &#10;#212121; &quot; &gt; &#10;• &#10;&lt;hl style=&quot;text-align: center; color: &#10;white; &quot; &gt;min-height &amp; max-height&lt;/hl&gt; &#10;&lt;div class=&quot;Box&quot; &#10;&lt;div class=&quot;Box&quot; &#10;f/ html &gt; &#10;&lt;div class=&quot;Box&quot; &quot;Third&quot; &gt; &#10;id=&quot;First&quot;&gt;Lorem ipsum, dolor sit amet consectetur adipisicing elit. Distinctio dicta nece &#10;id=&quot;Second&quot;&gt;Lorem ipsum dolor sit amet consectetur adipisicing elit. Totam eaque exercitat &#10;repel lat ducimus accusantium repellendus iste esse consectetur aut rem, atque ">
            <a:extLst>
              <a:ext uri="{FF2B5EF4-FFF2-40B4-BE49-F238E27FC236}">
                <a16:creationId xmlns:a16="http://schemas.microsoft.com/office/drawing/2014/main" id="{1F18873B-F15F-F832-F1C8-4AAFD3C1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979714"/>
            <a:ext cx="1171575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264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>
            <a:extLst>
              <a:ext uri="{FF2B5EF4-FFF2-40B4-BE49-F238E27FC236}">
                <a16:creationId xmlns:a16="http://schemas.microsoft.com/office/drawing/2014/main" id="{BD027161-B273-C388-CE1B-33CA743A6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3" y="557433"/>
            <a:ext cx="11933853" cy="545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1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E052-75A4-A67E-4AEA-9CAA3CCCD50F}"/>
              </a:ext>
            </a:extLst>
          </p:cNvPr>
          <p:cNvSpPr txBox="1"/>
          <p:nvPr/>
        </p:nvSpPr>
        <p:spPr>
          <a:xfrm>
            <a:off x="0" y="25849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min-width &amp; max-width </a:t>
            </a:r>
            <a:endParaRPr lang="en-IN" sz="40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74648-AC30-EC7B-D692-462D78E3E75C}"/>
              </a:ext>
            </a:extLst>
          </p:cNvPr>
          <p:cNvSpPr txBox="1"/>
          <p:nvPr/>
        </p:nvSpPr>
        <p:spPr>
          <a:xfrm>
            <a:off x="325016" y="1273403"/>
            <a:ext cx="11627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2000" dirty="0"/>
              <a:t>min-width :-  Minimum Width of box is width beyond which width of box is not decreases as screen-size</a:t>
            </a:r>
          </a:p>
          <a:p>
            <a:r>
              <a:rPr lang="en-US" sz="2000" dirty="0"/>
              <a:t>                              decreases.</a:t>
            </a:r>
          </a:p>
          <a:p>
            <a:r>
              <a:rPr lang="en-US" sz="2000" dirty="0"/>
              <a:t>2)  max-width :-  Maximum Width of box is width upto which width increases beyond that width not increases.</a:t>
            </a:r>
            <a:endParaRPr lang="en-IN" sz="2000" dirty="0"/>
          </a:p>
        </p:txBody>
      </p:sp>
      <p:pic>
        <p:nvPicPr>
          <p:cNvPr id="15361" name="Picture 1" descr="&lt;style&gt; &#10;div{ &#10;border: 3px solid &#10;min-width: seepx; &#10;max-width: 70px; &#10;img{ width: 108%; } &#10;&lt;/style&gt; &#10;&lt;/head&gt; &#10;&lt;div&gt; &#10;black; &#10;/ * min-width is minimum width upto which div tag will be responsive * / &#10;/ * max-width is initial width* / &#10;&lt;img src=&quot; / Images/l_lmage . jpg&quot; alt:&quot;&quot; &#10;height: &quot; 200px &quot; &gt; &#10;&lt;p&gt;Lorem ipsum dolor sit amet consectetur adipisicing elit. Saepe voluptatibus laudantium qua &#10;&lt;/div&gt; &#10;&lt;/html&gt; ">
            <a:extLst>
              <a:ext uri="{FF2B5EF4-FFF2-40B4-BE49-F238E27FC236}">
                <a16:creationId xmlns:a16="http://schemas.microsoft.com/office/drawing/2014/main" id="{4125BB01-0A14-97EC-D78B-F29D79677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02" y="2484703"/>
            <a:ext cx="107537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93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Dimensions: Responsive &#10;1316 &#10;100% &#10;No throttling ">
            <a:extLst>
              <a:ext uri="{FF2B5EF4-FFF2-40B4-BE49-F238E27FC236}">
                <a16:creationId xmlns:a16="http://schemas.microsoft.com/office/drawing/2014/main" id="{06A08312-5FEA-0621-ED3E-162E8FB41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223935"/>
            <a:ext cx="11604304" cy="26685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Dimensions: Responsive &#10;766 &#10;100% &#10;No throttling &#10;orem ipsum dolor sit amet consectetur adipisicing elit Saepe voluptatibus laudantium quas ullam rem: &#10;emo error. Obcaecati saepe a quis 1110 ducimus 11bero consequuntur fuga impedit blandltlis recusandae: &#10;eatae ab molestiae quas iusto neque debitis iure tempora aspematur itaque qui hic vitae _ Digmsstmos anmll ">
            <a:extLst>
              <a:ext uri="{FF2B5EF4-FFF2-40B4-BE49-F238E27FC236}">
                <a16:creationId xmlns:a16="http://schemas.microsoft.com/office/drawing/2014/main" id="{4DF87C02-751F-33C5-EAFB-82E2035D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51" y="3024090"/>
            <a:ext cx="8810625" cy="3609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92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1DCD7A-D58F-60AC-A7BC-3B8CB1EED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5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Dimensions: Responsive &#10;628 &#10;100% &#10;No throttling &#10;orem ipsum dolor sit amet consectetur adipisicing elit. Saepe voluptatibus laudantium quas &#10;llam rem: nemo error. Obcaecati saepe a qu1S illo duclmus libero consequuntur åuga Impedit ">
            <a:extLst>
              <a:ext uri="{FF2B5EF4-FFF2-40B4-BE49-F238E27FC236}">
                <a16:creationId xmlns:a16="http://schemas.microsoft.com/office/drawing/2014/main" id="{03F74E07-0DC9-4536-5BFF-05C55C3A3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28" y="195942"/>
            <a:ext cx="7077484" cy="33776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Dimensions: Responsive &#10;74 &#10;100% v No throttling ">
            <a:extLst>
              <a:ext uri="{FF2B5EF4-FFF2-40B4-BE49-F238E27FC236}">
                <a16:creationId xmlns:a16="http://schemas.microsoft.com/office/drawing/2014/main" id="{383FAAD8-85F3-C0AC-C4D7-5BB91D69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76" y="3710279"/>
            <a:ext cx="7383553" cy="279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658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A368DD-0340-7B1C-2621-3A941DABF83B}"/>
              </a:ext>
            </a:extLst>
          </p:cNvPr>
          <p:cNvSpPr txBox="1"/>
          <p:nvPr/>
        </p:nvSpPr>
        <p:spPr>
          <a:xfrm>
            <a:off x="0" y="25849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box-sizing</a:t>
            </a:r>
            <a:endParaRPr lang="en-IN" sz="4000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6B161-37BA-E088-34E9-86EDF7F60D2A}"/>
              </a:ext>
            </a:extLst>
          </p:cNvPr>
          <p:cNvSpPr txBox="1"/>
          <p:nvPr/>
        </p:nvSpPr>
        <p:spPr>
          <a:xfrm>
            <a:off x="0" y="111069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Total width = content width + padding + border width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98572-B38C-F501-CD6E-300B730DE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16977" r="17203" b="39557"/>
          <a:stretch/>
        </p:blipFill>
        <p:spPr>
          <a:xfrm>
            <a:off x="2790387" y="1734269"/>
            <a:ext cx="6611226" cy="2341984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87BA2-68DF-9328-72E5-953566CE6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" t="13899" r="12356" b="40229"/>
          <a:stretch/>
        </p:blipFill>
        <p:spPr>
          <a:xfrm>
            <a:off x="2220686" y="4076253"/>
            <a:ext cx="7968342" cy="261983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36069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60070B-B06F-4D0D-B88B-B34C7F57A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83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E6546-F20B-F36C-6136-B64DA113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297464"/>
            <a:ext cx="11697714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45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D4B489A-BB04-2A75-D4DA-24673956764E}"/>
              </a:ext>
            </a:extLst>
          </p:cNvPr>
          <p:cNvGrpSpPr/>
          <p:nvPr/>
        </p:nvGrpSpPr>
        <p:grpSpPr>
          <a:xfrm>
            <a:off x="1456109" y="253920"/>
            <a:ext cx="7389311" cy="6389476"/>
            <a:chOff x="513718" y="181764"/>
            <a:chExt cx="8774962" cy="72507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315D2EF-4DA4-FBF2-FBB8-C79241ADA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718" y="181764"/>
              <a:ext cx="8774962" cy="48101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B79D00-CA36-2728-9062-70B444BAC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18" y="4991878"/>
              <a:ext cx="8774961" cy="2440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344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B7909-9E1C-14DC-4724-F7309E15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9" y="1166835"/>
            <a:ext cx="11916362" cy="43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1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3F933A-5555-668D-7968-B6803EC8171D}"/>
              </a:ext>
            </a:extLst>
          </p:cNvPr>
          <p:cNvGrpSpPr/>
          <p:nvPr/>
        </p:nvGrpSpPr>
        <p:grpSpPr>
          <a:xfrm>
            <a:off x="3066667" y="268616"/>
            <a:ext cx="4257864" cy="6477417"/>
            <a:chOff x="1583101" y="349458"/>
            <a:chExt cx="8801863" cy="117322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E99A88-0B5B-40C5-E53C-F341D35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3101" y="349458"/>
              <a:ext cx="8801863" cy="477815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827060-A25B-DC5B-1BE0-4730DC1EF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101" y="5127612"/>
              <a:ext cx="8801863" cy="6954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90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DD9A5-4606-C371-EEBB-0E67AD3EF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28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656EB-7667-32C6-B886-1C2E77027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30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448F8-108B-3DDB-75F6-D2427D736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9" t="3456" r="35109" b="28105"/>
          <a:stretch/>
        </p:blipFill>
        <p:spPr>
          <a:xfrm>
            <a:off x="424069" y="265044"/>
            <a:ext cx="3326296" cy="4691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A1F24-37D4-0B82-84ED-EFC1D162F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3818" r="17281" b="43016"/>
          <a:stretch/>
        </p:blipFill>
        <p:spPr>
          <a:xfrm>
            <a:off x="4147931" y="265044"/>
            <a:ext cx="7752522" cy="3644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B9FAD1-DDFD-348D-EE74-CFA7E22D9F1D}"/>
              </a:ext>
            </a:extLst>
          </p:cNvPr>
          <p:cNvSpPr txBox="1"/>
          <p:nvPr/>
        </p:nvSpPr>
        <p:spPr>
          <a:xfrm>
            <a:off x="4572790" y="1163889"/>
            <a:ext cx="77252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accent1">
                    <a:lumMod val="75000"/>
                  </a:schemeClr>
                </a:solidFill>
              </a:rPr>
              <a:t>Applicable for both horizontal &amp; vertical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47F3C2-3B26-31C7-0FB8-4BBA91AF6B96}"/>
              </a:ext>
            </a:extLst>
          </p:cNvPr>
          <p:cNvGrpSpPr/>
          <p:nvPr/>
        </p:nvGrpSpPr>
        <p:grpSpPr>
          <a:xfrm>
            <a:off x="3007341" y="4257522"/>
            <a:ext cx="2226960" cy="592560"/>
            <a:chOff x="3007341" y="4257522"/>
            <a:chExt cx="222696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846A2C-67C8-7D2E-14E5-5090CA1ADD07}"/>
                    </a:ext>
                  </a:extLst>
                </p14:cNvPr>
                <p14:cNvContentPartPr/>
                <p14:nvPr/>
              </p14:nvContentPartPr>
              <p14:xfrm>
                <a:off x="3007341" y="4257522"/>
                <a:ext cx="2226960" cy="59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846A2C-67C8-7D2E-14E5-5090CA1ADD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89701" y="4239522"/>
                  <a:ext cx="226260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01C9A5B-4877-16DB-8CFB-463936EE7113}"/>
                    </a:ext>
                  </a:extLst>
                </p14:cNvPr>
                <p14:cNvContentPartPr/>
                <p14:nvPr/>
              </p14:nvContentPartPr>
              <p14:xfrm>
                <a:off x="3021381" y="4399362"/>
                <a:ext cx="149040" cy="192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01C9A5B-4877-16DB-8CFB-463936EE71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3381" y="4381722"/>
                  <a:ext cx="184680" cy="227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CDF342-72C1-BCFD-3827-5086251BA311}"/>
              </a:ext>
            </a:extLst>
          </p:cNvPr>
          <p:cNvSpPr txBox="1"/>
          <p:nvPr/>
        </p:nvSpPr>
        <p:spPr>
          <a:xfrm>
            <a:off x="4419601" y="5029202"/>
            <a:ext cx="345881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>
                <a:ln/>
                <a:solidFill>
                  <a:schemeClr val="accent3"/>
                </a:solidFill>
              </a:rPr>
              <a:t>By Default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F9D0DB-FCCA-6A64-6658-8674DD634019}"/>
              </a:ext>
            </a:extLst>
          </p:cNvPr>
          <p:cNvSpPr txBox="1"/>
          <p:nvPr/>
        </p:nvSpPr>
        <p:spPr>
          <a:xfrm>
            <a:off x="4572790" y="2030451"/>
            <a:ext cx="77252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accent5">
                    <a:lumMod val="60000"/>
                    <a:lumOff val="40000"/>
                  </a:schemeClr>
                </a:solidFill>
              </a:rPr>
              <a:t>Applicable for horizontal only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F4BDB2-1CCC-B69D-4457-4407110EB851}"/>
              </a:ext>
            </a:extLst>
          </p:cNvPr>
          <p:cNvSpPr txBox="1"/>
          <p:nvPr/>
        </p:nvSpPr>
        <p:spPr>
          <a:xfrm>
            <a:off x="4572790" y="2967335"/>
            <a:ext cx="77252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tx2">
                    <a:lumMod val="40000"/>
                    <a:lumOff val="60000"/>
                  </a:schemeClr>
                </a:solidFill>
              </a:rPr>
              <a:t>Applicable for vertical only</a:t>
            </a:r>
          </a:p>
        </p:txBody>
      </p:sp>
    </p:spTree>
    <p:extLst>
      <p:ext uri="{BB962C8B-B14F-4D97-AF65-F5344CB8AC3E}">
        <p14:creationId xmlns:p14="http://schemas.microsoft.com/office/powerpoint/2010/main" val="5058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50F93-1298-F8CC-62E0-727AB8E8D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5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39DC6-4148-AF19-FB49-3D0C4A976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15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83C66-7A8F-2C9B-E7C8-82CD13B27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FACEBE-F5FE-0566-7D81-47E3DF88B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31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11CBF-A9DF-AD29-33DE-BFCEB40BA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7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64486-535C-1206-4007-1E509896B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07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2411C-40EA-6A04-027B-C2848FC73A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7" t="2464" r="25761" b="34703"/>
          <a:stretch/>
        </p:blipFill>
        <p:spPr>
          <a:xfrm>
            <a:off x="225287" y="397565"/>
            <a:ext cx="6069496" cy="4306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E6332-F25F-5652-6E69-40DC61FA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4" t="4422" r="29565" b="38545"/>
          <a:stretch/>
        </p:blipFill>
        <p:spPr>
          <a:xfrm>
            <a:off x="6692346" y="795131"/>
            <a:ext cx="5274367" cy="3909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2930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00D2C-161D-F320-987D-94ED063D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5F7D4-E533-AFD1-E4FF-C38D22FF1E9A}"/>
              </a:ext>
            </a:extLst>
          </p:cNvPr>
          <p:cNvSpPr txBox="1"/>
          <p:nvPr/>
        </p:nvSpPr>
        <p:spPr>
          <a:xfrm>
            <a:off x="1192696" y="5777948"/>
            <a:ext cx="1019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Value of h-offset &amp; v-offset can be in –</a:t>
            </a:r>
            <a:r>
              <a:rPr lang="en-US" sz="2400" dirty="0" err="1">
                <a:latin typeface="Bookman Old Style" panose="02050604050505020204" pitchFamily="18" charset="0"/>
              </a:rPr>
              <a:t>ve</a:t>
            </a:r>
            <a:r>
              <a:rPr lang="en-US" sz="2400" dirty="0">
                <a:latin typeface="Bookman Old Style" panose="02050604050505020204" pitchFamily="18" charset="0"/>
              </a:rPr>
              <a:t> also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6C4BA-F453-62D2-869A-C4B5C4184F8C}"/>
              </a:ext>
            </a:extLst>
          </p:cNvPr>
          <p:cNvSpPr txBox="1"/>
          <p:nvPr/>
        </p:nvSpPr>
        <p:spPr>
          <a:xfrm>
            <a:off x="7706139" y="523461"/>
            <a:ext cx="301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Outside the Box</a:t>
            </a:r>
          </a:p>
        </p:txBody>
      </p:sp>
    </p:spTree>
    <p:extLst>
      <p:ext uri="{BB962C8B-B14F-4D97-AF65-F5344CB8AC3E}">
        <p14:creationId xmlns:p14="http://schemas.microsoft.com/office/powerpoint/2010/main" val="3087406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00D2C-161D-F320-987D-94ED063D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5F7D4-E533-AFD1-E4FF-C38D22FF1E9A}"/>
              </a:ext>
            </a:extLst>
          </p:cNvPr>
          <p:cNvSpPr txBox="1"/>
          <p:nvPr/>
        </p:nvSpPr>
        <p:spPr>
          <a:xfrm>
            <a:off x="1192696" y="5777948"/>
            <a:ext cx="1019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Value of h-offset &amp; v-offset can be in – also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6C4BA-F453-62D2-869A-C4B5C4184F8C}"/>
              </a:ext>
            </a:extLst>
          </p:cNvPr>
          <p:cNvSpPr txBox="1"/>
          <p:nvPr/>
        </p:nvSpPr>
        <p:spPr>
          <a:xfrm>
            <a:off x="7706139" y="523461"/>
            <a:ext cx="269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Inside the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B343C-6CC8-08BB-7C23-C3C16D40DB42}"/>
              </a:ext>
            </a:extLst>
          </p:cNvPr>
          <p:cNvSpPr txBox="1"/>
          <p:nvPr/>
        </p:nvSpPr>
        <p:spPr>
          <a:xfrm>
            <a:off x="10752482" y="3321308"/>
            <a:ext cx="14395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inset ;</a:t>
            </a:r>
          </a:p>
        </p:txBody>
      </p:sp>
    </p:spTree>
    <p:extLst>
      <p:ext uri="{BB962C8B-B14F-4D97-AF65-F5344CB8AC3E}">
        <p14:creationId xmlns:p14="http://schemas.microsoft.com/office/powerpoint/2010/main" val="994831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0DE75-8454-B2E8-DEFD-F0521FB38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9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3C35F-EB55-3421-65BB-45E4E2EAA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6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3B489-F498-9B04-0B44-31637B203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78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F0ED4-970F-F69D-195D-2276BA42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9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BB544-1E0E-710D-9956-207999A3E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3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413C2-6816-1F88-C4AB-3E45A1D81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9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8BCA3-C226-6727-3F58-F169884B3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54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5C6FD-0CA8-5DC3-7FDC-A4E79B369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47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CB066-1735-94D0-F863-EBEBCDA3E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20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45EA0-4938-5128-8C65-97DA529C0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4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A461C-BFB3-7F15-FECE-F57A1C48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66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CED46-57B8-92B8-CA2C-5D8D5AFCF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50F69-5541-A400-2F48-E72F1157EF3B}"/>
              </a:ext>
            </a:extLst>
          </p:cNvPr>
          <p:cNvSpPr txBox="1"/>
          <p:nvPr/>
        </p:nvSpPr>
        <p:spPr>
          <a:xfrm>
            <a:off x="7885044" y="3101009"/>
            <a:ext cx="41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Ranges from [ 100 – 900 ]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28F1E5-2564-E27C-1DE5-FDEE32F14283}"/>
              </a:ext>
            </a:extLst>
          </p:cNvPr>
          <p:cNvGrpSpPr/>
          <p:nvPr/>
        </p:nvGrpSpPr>
        <p:grpSpPr>
          <a:xfrm>
            <a:off x="7222221" y="3228642"/>
            <a:ext cx="603720" cy="222480"/>
            <a:chOff x="7222221" y="3228642"/>
            <a:chExt cx="60372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FA6C33-E8B3-C249-7B07-ED7D7E6D39F3}"/>
                    </a:ext>
                  </a:extLst>
                </p14:cNvPr>
                <p14:cNvContentPartPr/>
                <p14:nvPr/>
              </p14:nvContentPartPr>
              <p14:xfrm>
                <a:off x="7222221" y="3339162"/>
                <a:ext cx="603720" cy="14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FA6C33-E8B3-C249-7B07-ED7D7E6D39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13221" y="3330162"/>
                  <a:ext cx="621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FC46FD-4134-A6C7-492B-464AC6C34DBF}"/>
                    </a:ext>
                  </a:extLst>
                </p14:cNvPr>
                <p14:cNvContentPartPr/>
                <p14:nvPr/>
              </p14:nvContentPartPr>
              <p14:xfrm>
                <a:off x="7248501" y="3228642"/>
                <a:ext cx="186120" cy="11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FC46FD-4134-A6C7-492B-464AC6C34D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9861" y="3219642"/>
                  <a:ext cx="203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6174CD-6628-5DB6-43F0-395CD8760505}"/>
                    </a:ext>
                  </a:extLst>
                </p14:cNvPr>
                <p14:cNvContentPartPr/>
                <p14:nvPr/>
              </p14:nvContentPartPr>
              <p14:xfrm>
                <a:off x="7261461" y="3351762"/>
                <a:ext cx="237600" cy="9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6174CD-6628-5DB6-43F0-395CD876050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52821" y="3343122"/>
                  <a:ext cx="255240" cy="117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C76A689-FFBA-4598-A4F8-292240D882AC}"/>
              </a:ext>
            </a:extLst>
          </p:cNvPr>
          <p:cNvSpPr txBox="1"/>
          <p:nvPr/>
        </p:nvSpPr>
        <p:spPr>
          <a:xfrm>
            <a:off x="7944147" y="3562674"/>
            <a:ext cx="41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[100, 200, 300, …. , 900 ]</a:t>
            </a:r>
          </a:p>
        </p:txBody>
      </p:sp>
    </p:spTree>
    <p:extLst>
      <p:ext uri="{BB962C8B-B14F-4D97-AF65-F5344CB8AC3E}">
        <p14:creationId xmlns:p14="http://schemas.microsoft.com/office/powerpoint/2010/main" val="1191458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9C63D-E7EE-B51C-6C63-DA0C3F02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62691-DC20-6584-A867-2ED2F9689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3" t="33035" r="9892" b="16506"/>
          <a:stretch/>
        </p:blipFill>
        <p:spPr>
          <a:xfrm>
            <a:off x="901148" y="1378225"/>
            <a:ext cx="10084904" cy="507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2713C-1A0F-52A3-518D-E86A9C329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5" t="20082" r="41630" b="8965"/>
          <a:stretch/>
        </p:blipFill>
        <p:spPr>
          <a:xfrm>
            <a:off x="768627" y="1484241"/>
            <a:ext cx="3313043" cy="4863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F8C4D-1E56-7641-7A85-581710B986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4" t="20323" r="34782" b="10899"/>
          <a:stretch/>
        </p:blipFill>
        <p:spPr>
          <a:xfrm>
            <a:off x="5943600" y="1558786"/>
            <a:ext cx="3313043" cy="471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4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1B2A5-ADC7-2D5E-375B-18286230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B13672-778D-895E-BA2E-4855885CF3E4}"/>
              </a:ext>
            </a:extLst>
          </p:cNvPr>
          <p:cNvSpPr txBox="1"/>
          <p:nvPr/>
        </p:nvSpPr>
        <p:spPr>
          <a:xfrm>
            <a:off x="541176" y="1539551"/>
            <a:ext cx="259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Best Way 👍👍</a:t>
            </a:r>
            <a:endParaRPr lang="en-IN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CA4724-D181-8002-A970-BC07628E970C}"/>
              </a:ext>
            </a:extLst>
          </p:cNvPr>
          <p:cNvGrpSpPr/>
          <p:nvPr/>
        </p:nvGrpSpPr>
        <p:grpSpPr>
          <a:xfrm>
            <a:off x="1100608" y="964910"/>
            <a:ext cx="2016360" cy="574560"/>
            <a:chOff x="1100608" y="964910"/>
            <a:chExt cx="2016360" cy="5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10992F-7036-9A8E-6822-05C6D61DE25A}"/>
                    </a:ext>
                  </a:extLst>
                </p14:cNvPr>
                <p14:cNvContentPartPr/>
                <p14:nvPr/>
              </p14:nvContentPartPr>
              <p14:xfrm>
                <a:off x="1100608" y="964910"/>
                <a:ext cx="1985400" cy="57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10992F-7036-9A8E-6822-05C6D61DE25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1968" y="956270"/>
                  <a:ext cx="200304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A419C17-1018-28AD-9D09-CD524B24B76F}"/>
                    </a:ext>
                  </a:extLst>
                </p14:cNvPr>
                <p14:cNvContentPartPr/>
                <p14:nvPr/>
              </p14:nvContentPartPr>
              <p14:xfrm>
                <a:off x="3116608" y="104483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A419C17-1018-28AD-9D09-CD524B24B7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07608" y="10358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9FF1E5-EFD1-94DC-DD94-BB6AF08C15D6}"/>
                    </a:ext>
                  </a:extLst>
                </p14:cNvPr>
                <p14:cNvContentPartPr/>
                <p14:nvPr/>
              </p14:nvContentPartPr>
              <p14:xfrm>
                <a:off x="3039208" y="1007750"/>
                <a:ext cx="30960" cy="208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9FF1E5-EFD1-94DC-DD94-BB6AF08C15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0208" y="998750"/>
                  <a:ext cx="48600" cy="22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0555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4F574-A6B4-11C5-790C-239433CE4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23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CC36E-B15E-E3BF-1DCC-E69565F4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0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5BB07-3D7C-B2B8-F755-5FFAF972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16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2B85D-8C0E-6AD1-CAEA-ED4D2FC9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57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A1D1F-F3C2-8D57-C367-434CE2AF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88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526D28-8930-EE57-DBF9-5E709C6CF249}"/>
              </a:ext>
            </a:extLst>
          </p:cNvPr>
          <p:cNvSpPr txBox="1"/>
          <p:nvPr/>
        </p:nvSpPr>
        <p:spPr>
          <a:xfrm>
            <a:off x="5228253" y="195943"/>
            <a:ext cx="173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Text-align 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CD5DB-0206-8B7D-C54A-0555B6914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1000648"/>
            <a:ext cx="4742661" cy="2680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C0C9E-D9B8-0626-EFBE-A074DC44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8" y="3753350"/>
            <a:ext cx="4742662" cy="2630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25E4FB-D4EA-BEEF-A014-29D4A8370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35" y="1166121"/>
            <a:ext cx="4531459" cy="2514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8B511-FFDE-4A15-12F3-AA9760EC5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054" y="3868725"/>
            <a:ext cx="4605023" cy="25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8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AE51E5-55B2-29BB-69BD-018753884AD2}"/>
              </a:ext>
            </a:extLst>
          </p:cNvPr>
          <p:cNvSpPr txBox="1"/>
          <p:nvPr/>
        </p:nvSpPr>
        <p:spPr>
          <a:xfrm>
            <a:off x="5228252" y="195943"/>
            <a:ext cx="238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Text-align-last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D3B0B-B88C-846C-5AEC-4BF03829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8" y="1469977"/>
            <a:ext cx="5542349" cy="2173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3F0C3-591B-8A84-9D49-A5C63B19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8" y="3847516"/>
            <a:ext cx="5636832" cy="217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FF05F9-964E-C05A-75CA-2AECCDD0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116" y="1533616"/>
            <a:ext cx="5547764" cy="2141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FB3A99-2A85-1F65-8D00-4CF7E7EAE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976" y="3879335"/>
            <a:ext cx="5602904" cy="214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971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9D98F1-CF84-04B6-D663-783B88CF138C}"/>
              </a:ext>
            </a:extLst>
          </p:cNvPr>
          <p:cNvSpPr txBox="1"/>
          <p:nvPr/>
        </p:nvSpPr>
        <p:spPr>
          <a:xfrm>
            <a:off x="5228252" y="195943"/>
            <a:ext cx="238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Text-transform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DBE4C-9AAC-CD91-C523-4EA0A5F1A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0" y="746201"/>
            <a:ext cx="6582694" cy="199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2BE55B-E9E9-447F-4AA8-2FA213776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14"/>
          <a:stretch/>
        </p:blipFill>
        <p:spPr>
          <a:xfrm>
            <a:off x="5445999" y="2764242"/>
            <a:ext cx="6544588" cy="1894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E9E585-A300-A3AB-0FA1-0FDA7E2CC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58259"/>
            <a:ext cx="5930061" cy="21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19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792B75-2A71-9E56-FC91-C0A9964FD44D}"/>
              </a:ext>
            </a:extLst>
          </p:cNvPr>
          <p:cNvSpPr txBox="1"/>
          <p:nvPr/>
        </p:nvSpPr>
        <p:spPr>
          <a:xfrm>
            <a:off x="5228252" y="195943"/>
            <a:ext cx="238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Text-indent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F4571-10F7-E6CA-A692-312F7486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1142893"/>
            <a:ext cx="5636245" cy="5407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ECAEF6-AD80-64BD-04AF-B65A84218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8779"/>
            <a:ext cx="5911791" cy="37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46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63BFAC-EB7A-EFDB-C135-0ED0608F37BE}"/>
              </a:ext>
            </a:extLst>
          </p:cNvPr>
          <p:cNvSpPr txBox="1"/>
          <p:nvPr/>
        </p:nvSpPr>
        <p:spPr>
          <a:xfrm>
            <a:off x="5228252" y="195943"/>
            <a:ext cx="238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Word-spacing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6CEBD-21AB-008D-F681-D55B1616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9" y="1008034"/>
            <a:ext cx="5087644" cy="5582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3F22-0182-CEAC-2504-9F2577ED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96" y="1049047"/>
            <a:ext cx="5337665" cy="550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5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C2229-B43B-9C40-DA44-9F5D0B119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987260-1549-632F-B58D-BC43177BB1C4}"/>
              </a:ext>
            </a:extLst>
          </p:cNvPr>
          <p:cNvSpPr txBox="1"/>
          <p:nvPr/>
        </p:nvSpPr>
        <p:spPr>
          <a:xfrm>
            <a:off x="4133461" y="3778898"/>
            <a:ext cx="360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Descendent Selector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52580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0805C-A682-FA2E-98F5-D8235231C8A5}"/>
              </a:ext>
            </a:extLst>
          </p:cNvPr>
          <p:cNvSpPr txBox="1"/>
          <p:nvPr/>
        </p:nvSpPr>
        <p:spPr>
          <a:xfrm>
            <a:off x="5228252" y="195943"/>
            <a:ext cx="238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Letter-spacing 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E2597-D3FF-35E0-7B3B-054FE508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23" y="3139752"/>
            <a:ext cx="6963748" cy="3616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B6709-BE01-A2D9-9D19-2E703DBF0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02" y="872941"/>
            <a:ext cx="7556157" cy="33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508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B6FAF-66A5-964B-2CA8-C5CD27CA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28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EC999-4D36-0E56-2C84-AD2B93DC8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83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014AD-7F4E-0528-8BA3-D6FD8416E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50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31803-AFE2-EE51-D11F-B6959F935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633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C1074-C300-14E7-1839-252D7B7AF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56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C1FE4-B038-01DF-A815-C88FE313E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388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CC4B3-1675-78D8-41D2-6E5666A56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65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7C08B-AC63-1376-A50F-E3803A9A884B}"/>
              </a:ext>
            </a:extLst>
          </p:cNvPr>
          <p:cNvSpPr txBox="1"/>
          <p:nvPr/>
        </p:nvSpPr>
        <p:spPr>
          <a:xfrm>
            <a:off x="7991060" y="2570130"/>
            <a:ext cx="2650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By-default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362824-A768-9561-F4C0-65410CB94593}"/>
                  </a:ext>
                </a:extLst>
              </p14:cNvPr>
              <p14:cNvContentPartPr/>
              <p14:nvPr/>
            </p14:nvContentPartPr>
            <p14:xfrm>
              <a:off x="7261461" y="2716002"/>
              <a:ext cx="621360" cy="179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362824-A768-9561-F4C0-65410CB945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2821" y="2707362"/>
                <a:ext cx="6390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EA67E7-FD3F-5CC9-1ECB-5E158984D2DB}"/>
                  </a:ext>
                </a:extLst>
              </p14:cNvPr>
              <p14:cNvContentPartPr/>
              <p14:nvPr/>
            </p14:nvContentPartPr>
            <p14:xfrm>
              <a:off x="7258581" y="2687562"/>
              <a:ext cx="162720" cy="19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EA67E7-FD3F-5CC9-1ECB-5E158984D2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9941" y="2678562"/>
                <a:ext cx="180360" cy="2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190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E8B4E-81F3-579C-31D9-39AF380D6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612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365A5-6026-4457-C555-F85ADAB6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140863"/>
            <a:ext cx="6342844" cy="6576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5640A-EABA-099B-83F7-EBFC9AA56B51}"/>
              </a:ext>
            </a:extLst>
          </p:cNvPr>
          <p:cNvSpPr txBox="1"/>
          <p:nvPr/>
        </p:nvSpPr>
        <p:spPr>
          <a:xfrm>
            <a:off x="8752114" y="1119674"/>
            <a:ext cx="1492898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F53BE-6476-B1E6-AD08-50CC08BFFC2A}"/>
              </a:ext>
            </a:extLst>
          </p:cNvPr>
          <p:cNvSpPr txBox="1"/>
          <p:nvPr/>
        </p:nvSpPr>
        <p:spPr>
          <a:xfrm>
            <a:off x="8780106" y="3242387"/>
            <a:ext cx="289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Word-break : keep-all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F248D-6898-EFAE-767C-A6A672016285}"/>
              </a:ext>
            </a:extLst>
          </p:cNvPr>
          <p:cNvSpPr txBox="1"/>
          <p:nvPr/>
        </p:nvSpPr>
        <p:spPr>
          <a:xfrm>
            <a:off x="8752114" y="5365102"/>
            <a:ext cx="2463282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Word-break : break-all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7506F-1DFF-94E9-FD27-B3EABF9D20BC}"/>
              </a:ext>
            </a:extLst>
          </p:cNvPr>
          <p:cNvCxnSpPr/>
          <p:nvPr/>
        </p:nvCxnSpPr>
        <p:spPr>
          <a:xfrm flipH="1">
            <a:off x="6969967" y="1334278"/>
            <a:ext cx="164218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EB3981-1376-41E1-7DE9-AE7692DC6AA1}"/>
              </a:ext>
            </a:extLst>
          </p:cNvPr>
          <p:cNvCxnSpPr/>
          <p:nvPr/>
        </p:nvCxnSpPr>
        <p:spPr>
          <a:xfrm flipH="1">
            <a:off x="6969967" y="3429000"/>
            <a:ext cx="164218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A8D981-8399-5CB5-2391-FDC10A7684B2}"/>
              </a:ext>
            </a:extLst>
          </p:cNvPr>
          <p:cNvCxnSpPr/>
          <p:nvPr/>
        </p:nvCxnSpPr>
        <p:spPr>
          <a:xfrm flipH="1">
            <a:off x="6969967" y="5508172"/>
            <a:ext cx="164218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C7023-3EC4-695C-3726-760BA5B3E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293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EA404-AE90-2AB7-399E-2B5A34D5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622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5BBB6A-FE92-B9E3-BF63-89899FD3C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719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3BFB2-1848-E759-9BDC-F2D0C5A0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75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1159B-F7C9-D5FC-3AB9-26D35077C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310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CE5BA-CC2D-C507-B33F-E4A0BE4BEB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3" t="23755" r="29783" b="165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11097E-F842-FF29-A97C-BD1E148F017E}"/>
              </a:ext>
            </a:extLst>
          </p:cNvPr>
          <p:cNvGrpSpPr/>
          <p:nvPr/>
        </p:nvGrpSpPr>
        <p:grpSpPr>
          <a:xfrm>
            <a:off x="163008" y="1070218"/>
            <a:ext cx="11750695" cy="4257209"/>
            <a:chOff x="163008" y="1070218"/>
            <a:chExt cx="11750695" cy="42572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9AD746-BDF8-5EC0-FC3C-AD2F61D0C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1" t="4809" r="23913" b="17472"/>
            <a:stretch/>
          </p:blipFill>
          <p:spPr>
            <a:xfrm>
              <a:off x="163008" y="1312083"/>
              <a:ext cx="5641444" cy="37734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477FD6-F3D4-F9C1-369C-4A0B35494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6" t="5002" r="25326" b="17859"/>
            <a:stretch/>
          </p:blipFill>
          <p:spPr>
            <a:xfrm>
              <a:off x="5671930" y="1070218"/>
              <a:ext cx="6241773" cy="4257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17471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D0E19-C658-51BF-3594-C1D0C33E2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598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CFCAE-6377-C365-31F2-727483DD4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15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D7B63-E533-00FD-D3AC-E8E421C2E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2" b="26258"/>
          <a:stretch/>
        </p:blipFill>
        <p:spPr>
          <a:xfrm>
            <a:off x="0" y="0"/>
            <a:ext cx="12192000" cy="4683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7FD84D-2C72-48FB-3990-5CE8FB338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66122"/>
          <a:stretch/>
        </p:blipFill>
        <p:spPr>
          <a:xfrm>
            <a:off x="0" y="4683968"/>
            <a:ext cx="12192000" cy="19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8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295676-46EE-BFD9-2411-758AF9B57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9" b="47754"/>
          <a:stretch/>
        </p:blipFill>
        <p:spPr>
          <a:xfrm>
            <a:off x="0" y="909735"/>
            <a:ext cx="1219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0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3BD67-15A7-7D1F-5C9A-17A859D31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3" t="5714" r="30893" b="30749"/>
          <a:stretch/>
        </p:blipFill>
        <p:spPr>
          <a:xfrm>
            <a:off x="550506" y="699796"/>
            <a:ext cx="4991878" cy="4357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78C28E-A091-3BF4-0635-2E163F9A6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1" t="5170" r="30511" b="28844"/>
          <a:stretch/>
        </p:blipFill>
        <p:spPr>
          <a:xfrm>
            <a:off x="6204857" y="699796"/>
            <a:ext cx="5113176" cy="45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0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431C3-5A4E-F3D2-CE72-7A85C66AC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842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CA398-35B8-B25E-C2E4-C1A59A9D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62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EAAC0-B71C-5329-407F-CD9E306BE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666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38233E4-0FF0-6EF9-D7A7-5D5058CB0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15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C42DA-02C6-BF12-FF14-357144DE7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472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37D3A-91F1-7E30-B5C2-C607AE4C3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5" b="53469"/>
          <a:stretch/>
        </p:blipFill>
        <p:spPr>
          <a:xfrm>
            <a:off x="0" y="307909"/>
            <a:ext cx="12192000" cy="1996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F79B1-EAA1-6417-CD28-5AB771B2B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8" b="46530"/>
          <a:stretch/>
        </p:blipFill>
        <p:spPr>
          <a:xfrm>
            <a:off x="0" y="2985796"/>
            <a:ext cx="12192000" cy="2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516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2D60D-5F9C-8CEE-B3B4-ED095D251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82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CBEBF-700C-9F52-CA71-09869E1AD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48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52FD00-C6A0-1138-357F-5119B80B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59" y="996261"/>
            <a:ext cx="7845941" cy="47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906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ED572-339B-5994-6C9E-B08D7AB48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810F97-DC43-F25E-E542-2E72A432F364}"/>
              </a:ext>
            </a:extLst>
          </p:cNvPr>
          <p:cNvSpPr txBox="1"/>
          <p:nvPr/>
        </p:nvSpPr>
        <p:spPr>
          <a:xfrm>
            <a:off x="2948473" y="699796"/>
            <a:ext cx="571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Not Too Much Important 😊😊😊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305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2D33C-1C1D-4895-8802-196A63164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7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477</Words>
  <Application>Microsoft Office PowerPoint</Application>
  <PresentationFormat>Widescreen</PresentationFormat>
  <Paragraphs>106</Paragraphs>
  <Slides>155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1" baseType="lpstr">
      <vt:lpstr>Arial</vt:lpstr>
      <vt:lpstr>Bookman Old Style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Tejas Joshi</dc:creator>
  <cp:lastModifiedBy>Tejas Joshi</cp:lastModifiedBy>
  <cp:revision>27</cp:revision>
  <dcterms:created xsi:type="dcterms:W3CDTF">2024-03-15T08:35:18Z</dcterms:created>
  <dcterms:modified xsi:type="dcterms:W3CDTF">2024-03-29T02:39:24Z</dcterms:modified>
</cp:coreProperties>
</file>